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colors2.xml" ContentType="application/vnd.openxmlformats-officedocument.drawingml.diagramColors+xml"/>
  <Override PartName="/ppt/diagrams/drawing2.xml" ContentType="application/vnd.ms-office.drawingml.diagramDrawing+xml"/>
  <Override PartName="/ppt/diagrams/drawing3.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diagrams/quickStyle2.xml" ContentType="application/vnd.openxmlformats-officedocument.drawingml.diagramStyle+xml"/>
  <Override PartName="/ppt/diagrams/quickStyle3.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5" r:id="rId4"/>
    <p:sldId id="264" r:id="rId5"/>
    <p:sldId id="257" r:id="rId6"/>
    <p:sldId id="258" r:id="rId7"/>
    <p:sldId id="259" r:id="rId8"/>
    <p:sldId id="260" r:id="rId9"/>
    <p:sldId id="261" r:id="rId10"/>
    <p:sldId id="262" r:id="rId11"/>
    <p:sldId id="263"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59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FAC1E0B-2FDE-440A-B367-8F86590325DF}" type="doc">
      <dgm:prSet loTypeId="urn:microsoft.com/office/officeart/2005/8/layout/radial6" loCatId="cycle" qsTypeId="urn:microsoft.com/office/officeart/2005/8/quickstyle/simple1" qsCatId="simple" csTypeId="urn:microsoft.com/office/officeart/2005/8/colors/accent0_1" csCatId="mainScheme" phldr="1"/>
      <dgm:spPr/>
      <dgm:t>
        <a:bodyPr/>
        <a:lstStyle/>
        <a:p>
          <a:endParaRPr lang="fr-FR"/>
        </a:p>
      </dgm:t>
    </dgm:pt>
    <dgm:pt modelId="{F63AB794-EF13-4F3B-96B2-C3D439BA39D0}">
      <dgm:prSet phldrT="[Texte]" custT="1"/>
      <dgm:spPr/>
      <dgm:t>
        <a:bodyPr/>
        <a:lstStyle/>
        <a:p>
          <a:pPr algn="ctr"/>
          <a:r>
            <a:rPr lang="ar-DZ" sz="1800" b="1" dirty="0" smtClean="0"/>
            <a:t>هو الاستقصاء المتميز بالتنظيم والترتيب والتدقيق للتوصل إلى معلومات </a:t>
          </a:r>
          <a:r>
            <a:rPr lang="ar-DZ" sz="1800" b="1" dirty="0" err="1" smtClean="0"/>
            <a:t>أوعلاقات</a:t>
          </a:r>
          <a:r>
            <a:rPr lang="ar-DZ" sz="1800" b="1" dirty="0" smtClean="0"/>
            <a:t> أو معارف والتحقق منها وتطويرها من خلال استخدام طرق وأساليب موثوق بمدى مصداقيتها</a:t>
          </a:r>
          <a:endParaRPr lang="fr-FR" sz="1800" b="1" dirty="0"/>
        </a:p>
      </dgm:t>
    </dgm:pt>
    <dgm:pt modelId="{F1D39E3A-830B-4D40-BAFF-D3BF63926058}" type="parTrans" cxnId="{761B4631-2CB7-45BA-8219-BD49247A18C1}">
      <dgm:prSet/>
      <dgm:spPr/>
      <dgm:t>
        <a:bodyPr/>
        <a:lstStyle/>
        <a:p>
          <a:pPr algn="ctr"/>
          <a:endParaRPr lang="fr-FR"/>
        </a:p>
      </dgm:t>
    </dgm:pt>
    <dgm:pt modelId="{EC169BA3-1215-420B-8C61-3D8934DF4B9A}" type="sibTrans" cxnId="{761B4631-2CB7-45BA-8219-BD49247A18C1}">
      <dgm:prSet/>
      <dgm:spPr/>
      <dgm:t>
        <a:bodyPr/>
        <a:lstStyle/>
        <a:p>
          <a:pPr algn="ctr"/>
          <a:endParaRPr lang="fr-FR"/>
        </a:p>
      </dgm:t>
    </dgm:pt>
    <dgm:pt modelId="{7DEB88E3-6897-4722-82BD-7E0D6E3AE83C}">
      <dgm:prSet phldrT="[Texte]" custT="1"/>
      <dgm:spPr/>
      <dgm:t>
        <a:bodyPr/>
        <a:lstStyle/>
        <a:p>
          <a:pPr algn="ctr"/>
          <a:r>
            <a:rPr lang="ar-DZ" sz="1600" b="1" dirty="0" smtClean="0"/>
            <a:t>يقبل التعامل مع المواقف والتعرف عليها لاكتشاف الأسرار واكتساب الفوائ</a:t>
          </a:r>
          <a:r>
            <a:rPr lang="ar-DZ" sz="1300" dirty="0" smtClean="0"/>
            <a:t>د</a:t>
          </a:r>
          <a:endParaRPr lang="fr-FR" sz="1300" dirty="0"/>
        </a:p>
      </dgm:t>
    </dgm:pt>
    <dgm:pt modelId="{37B0749B-D3DC-42E5-AEB9-2758E98BBE80}" type="parTrans" cxnId="{3E067C1E-26B2-4699-901C-4009E42FBB4C}">
      <dgm:prSet/>
      <dgm:spPr/>
      <dgm:t>
        <a:bodyPr/>
        <a:lstStyle/>
        <a:p>
          <a:pPr algn="ctr"/>
          <a:endParaRPr lang="fr-FR"/>
        </a:p>
      </dgm:t>
    </dgm:pt>
    <dgm:pt modelId="{E612F30D-09B7-4720-901C-7FC8D55881CA}" type="sibTrans" cxnId="{3E067C1E-26B2-4699-901C-4009E42FBB4C}">
      <dgm:prSet/>
      <dgm:spPr/>
      <dgm:t>
        <a:bodyPr/>
        <a:lstStyle/>
        <a:p>
          <a:pPr algn="ctr"/>
          <a:endParaRPr lang="fr-FR"/>
        </a:p>
      </dgm:t>
    </dgm:pt>
    <dgm:pt modelId="{EF51BD0F-AA3B-4059-B857-21369ED129F7}">
      <dgm:prSet phldrT="[Texte]"/>
      <dgm:spPr/>
      <dgm:t>
        <a:bodyPr/>
        <a:lstStyle/>
        <a:p>
          <a:pPr algn="ctr"/>
          <a:r>
            <a:rPr lang="ar-DZ" b="1" dirty="0" smtClean="0"/>
            <a:t>لا يضع حد للتفكير </a:t>
          </a:r>
          <a:r>
            <a:rPr lang="ar-DZ" b="1" dirty="0" err="1" smtClean="0"/>
            <a:t>الابداعي</a:t>
          </a:r>
          <a:r>
            <a:rPr lang="ar-DZ" dirty="0" smtClean="0"/>
            <a:t> </a:t>
          </a:r>
          <a:endParaRPr lang="fr-FR" dirty="0"/>
        </a:p>
      </dgm:t>
    </dgm:pt>
    <dgm:pt modelId="{DB5B0105-C5DF-40D0-AFA5-131A9BF509D8}" type="parTrans" cxnId="{5EB8DC99-7CFD-463B-A4A4-AEE2DA1298E6}">
      <dgm:prSet/>
      <dgm:spPr/>
      <dgm:t>
        <a:bodyPr/>
        <a:lstStyle/>
        <a:p>
          <a:pPr algn="ctr"/>
          <a:endParaRPr lang="fr-FR"/>
        </a:p>
      </dgm:t>
    </dgm:pt>
    <dgm:pt modelId="{975DE70C-17D1-467C-9E9C-B6D33C16C677}" type="sibTrans" cxnId="{5EB8DC99-7CFD-463B-A4A4-AEE2DA1298E6}">
      <dgm:prSet/>
      <dgm:spPr/>
      <dgm:t>
        <a:bodyPr/>
        <a:lstStyle/>
        <a:p>
          <a:pPr algn="ctr"/>
          <a:endParaRPr lang="fr-FR"/>
        </a:p>
      </dgm:t>
    </dgm:pt>
    <dgm:pt modelId="{25ED8668-44D5-466A-8226-42F5D6013F41}">
      <dgm:prSet phldrT="[Texte]" custT="1"/>
      <dgm:spPr/>
      <dgm:t>
        <a:bodyPr/>
        <a:lstStyle/>
        <a:p>
          <a:pPr algn="ctr"/>
          <a:r>
            <a:rPr lang="ar-DZ" sz="1800" b="1" dirty="0" smtClean="0"/>
            <a:t>تصحيح المعلومات الخاطئة</a:t>
          </a:r>
          <a:endParaRPr lang="fr-FR" sz="1800" b="1" dirty="0"/>
        </a:p>
      </dgm:t>
    </dgm:pt>
    <dgm:pt modelId="{4CCA5370-6F30-4C21-961A-F17C05F49514}" type="parTrans" cxnId="{45DE7E52-5F4F-4910-B359-983D195C7D94}">
      <dgm:prSet/>
      <dgm:spPr/>
      <dgm:t>
        <a:bodyPr/>
        <a:lstStyle/>
        <a:p>
          <a:pPr algn="ctr"/>
          <a:endParaRPr lang="fr-FR"/>
        </a:p>
      </dgm:t>
    </dgm:pt>
    <dgm:pt modelId="{0E5135E8-9FF2-4A7C-8684-A0E4F03C1213}" type="sibTrans" cxnId="{45DE7E52-5F4F-4910-B359-983D195C7D94}">
      <dgm:prSet/>
      <dgm:spPr/>
      <dgm:t>
        <a:bodyPr/>
        <a:lstStyle/>
        <a:p>
          <a:pPr algn="ctr"/>
          <a:endParaRPr lang="fr-FR"/>
        </a:p>
      </dgm:t>
    </dgm:pt>
    <dgm:pt modelId="{C785F03F-9F99-4035-B480-FEB169270E6D}">
      <dgm:prSet phldrT="[Texte]" custT="1"/>
      <dgm:spPr/>
      <dgm:t>
        <a:bodyPr/>
        <a:lstStyle/>
        <a:p>
          <a:pPr algn="ctr"/>
          <a:r>
            <a:rPr lang="ar-DZ" sz="1800" b="1" dirty="0" smtClean="0"/>
            <a:t>التنقيب عن المعارف والحقائق </a:t>
          </a:r>
          <a:endParaRPr lang="fr-FR" sz="1800" b="1" dirty="0"/>
        </a:p>
      </dgm:t>
    </dgm:pt>
    <dgm:pt modelId="{0D73F0C1-8B5A-4626-A01B-BC277BB1F3D1}" type="parTrans" cxnId="{B14D7605-072A-4072-A07F-478899E7540F}">
      <dgm:prSet/>
      <dgm:spPr/>
      <dgm:t>
        <a:bodyPr/>
        <a:lstStyle/>
        <a:p>
          <a:pPr algn="ctr"/>
          <a:endParaRPr lang="fr-FR"/>
        </a:p>
      </dgm:t>
    </dgm:pt>
    <dgm:pt modelId="{690C62FE-AA96-4B3B-911B-0C96EF5FCB3A}" type="sibTrans" cxnId="{B14D7605-072A-4072-A07F-478899E7540F}">
      <dgm:prSet/>
      <dgm:spPr/>
      <dgm:t>
        <a:bodyPr/>
        <a:lstStyle/>
        <a:p>
          <a:pPr algn="ctr"/>
          <a:endParaRPr lang="fr-FR"/>
        </a:p>
      </dgm:t>
    </dgm:pt>
    <dgm:pt modelId="{B1CFA347-3866-487B-8F7F-A2963562EB6B}" type="pres">
      <dgm:prSet presAssocID="{3FAC1E0B-2FDE-440A-B367-8F86590325DF}" presName="Name0" presStyleCnt="0">
        <dgm:presLayoutVars>
          <dgm:chMax val="1"/>
          <dgm:dir/>
          <dgm:animLvl val="ctr"/>
          <dgm:resizeHandles val="exact"/>
        </dgm:presLayoutVars>
      </dgm:prSet>
      <dgm:spPr/>
      <dgm:t>
        <a:bodyPr/>
        <a:lstStyle/>
        <a:p>
          <a:endParaRPr lang="fr-FR"/>
        </a:p>
      </dgm:t>
    </dgm:pt>
    <dgm:pt modelId="{278C6055-46C3-49DF-AB31-2E6B91B966C1}" type="pres">
      <dgm:prSet presAssocID="{F63AB794-EF13-4F3B-96B2-C3D439BA39D0}" presName="centerShape" presStyleLbl="node0" presStyleIdx="0" presStyleCnt="1" custScaleX="162545" custScaleY="123912"/>
      <dgm:spPr/>
      <dgm:t>
        <a:bodyPr/>
        <a:lstStyle/>
        <a:p>
          <a:endParaRPr lang="fr-FR"/>
        </a:p>
      </dgm:t>
    </dgm:pt>
    <dgm:pt modelId="{CB305729-5BF4-478C-9A84-34AB38443F4B}" type="pres">
      <dgm:prSet presAssocID="{7DEB88E3-6897-4722-82BD-7E0D6E3AE83C}" presName="node" presStyleLbl="node1" presStyleIdx="0" presStyleCnt="4" custScaleX="137214">
        <dgm:presLayoutVars>
          <dgm:bulletEnabled val="1"/>
        </dgm:presLayoutVars>
      </dgm:prSet>
      <dgm:spPr/>
      <dgm:t>
        <a:bodyPr/>
        <a:lstStyle/>
        <a:p>
          <a:endParaRPr lang="fr-FR"/>
        </a:p>
      </dgm:t>
    </dgm:pt>
    <dgm:pt modelId="{128173A9-C172-47BD-83CF-B0EBD1F5FA21}" type="pres">
      <dgm:prSet presAssocID="{7DEB88E3-6897-4722-82BD-7E0D6E3AE83C}" presName="dummy" presStyleCnt="0"/>
      <dgm:spPr/>
    </dgm:pt>
    <dgm:pt modelId="{AAB1E7AE-CC10-41A3-8E1F-01E4624A87D1}" type="pres">
      <dgm:prSet presAssocID="{E612F30D-09B7-4720-901C-7FC8D55881CA}" presName="sibTrans" presStyleLbl="sibTrans2D1" presStyleIdx="0" presStyleCnt="4"/>
      <dgm:spPr/>
      <dgm:t>
        <a:bodyPr/>
        <a:lstStyle/>
        <a:p>
          <a:endParaRPr lang="fr-FR"/>
        </a:p>
      </dgm:t>
    </dgm:pt>
    <dgm:pt modelId="{26D08529-24CB-48D6-A4A4-D2CD87A758A3}" type="pres">
      <dgm:prSet presAssocID="{EF51BD0F-AA3B-4059-B857-21369ED129F7}" presName="node" presStyleLbl="node1" presStyleIdx="1" presStyleCnt="4" custRadScaleRad="119997" custRadScaleInc="-1681">
        <dgm:presLayoutVars>
          <dgm:bulletEnabled val="1"/>
        </dgm:presLayoutVars>
      </dgm:prSet>
      <dgm:spPr/>
      <dgm:t>
        <a:bodyPr/>
        <a:lstStyle/>
        <a:p>
          <a:endParaRPr lang="fr-FR"/>
        </a:p>
      </dgm:t>
    </dgm:pt>
    <dgm:pt modelId="{61AE07E5-353E-4F3D-9FED-D211A76FD71B}" type="pres">
      <dgm:prSet presAssocID="{EF51BD0F-AA3B-4059-B857-21369ED129F7}" presName="dummy" presStyleCnt="0"/>
      <dgm:spPr/>
    </dgm:pt>
    <dgm:pt modelId="{4E4005E3-C557-4DFC-B33C-B38C7D6728E7}" type="pres">
      <dgm:prSet presAssocID="{975DE70C-17D1-467C-9E9C-B6D33C16C677}" presName="sibTrans" presStyleLbl="sibTrans2D1" presStyleIdx="1" presStyleCnt="4"/>
      <dgm:spPr/>
      <dgm:t>
        <a:bodyPr/>
        <a:lstStyle/>
        <a:p>
          <a:endParaRPr lang="fr-FR"/>
        </a:p>
      </dgm:t>
    </dgm:pt>
    <dgm:pt modelId="{3C57259A-EB41-4AA3-AF6C-8BE01AEAF0FF}" type="pres">
      <dgm:prSet presAssocID="{25ED8668-44D5-466A-8226-42F5D6013F41}" presName="node" presStyleLbl="node1" presStyleIdx="2" presStyleCnt="4">
        <dgm:presLayoutVars>
          <dgm:bulletEnabled val="1"/>
        </dgm:presLayoutVars>
      </dgm:prSet>
      <dgm:spPr/>
      <dgm:t>
        <a:bodyPr/>
        <a:lstStyle/>
        <a:p>
          <a:endParaRPr lang="fr-FR"/>
        </a:p>
      </dgm:t>
    </dgm:pt>
    <dgm:pt modelId="{1A986AD4-6CF5-47CB-9FC0-646AE2B2B4F5}" type="pres">
      <dgm:prSet presAssocID="{25ED8668-44D5-466A-8226-42F5D6013F41}" presName="dummy" presStyleCnt="0"/>
      <dgm:spPr/>
    </dgm:pt>
    <dgm:pt modelId="{7A1E4910-B79E-40D2-A65B-878638201CEB}" type="pres">
      <dgm:prSet presAssocID="{0E5135E8-9FF2-4A7C-8684-A0E4F03C1213}" presName="sibTrans" presStyleLbl="sibTrans2D1" presStyleIdx="2" presStyleCnt="4"/>
      <dgm:spPr/>
      <dgm:t>
        <a:bodyPr/>
        <a:lstStyle/>
        <a:p>
          <a:endParaRPr lang="fr-FR"/>
        </a:p>
      </dgm:t>
    </dgm:pt>
    <dgm:pt modelId="{0B8C2594-0609-4A60-95EE-5F1F20872448}" type="pres">
      <dgm:prSet presAssocID="{C785F03F-9F99-4035-B480-FEB169270E6D}" presName="node" presStyleLbl="node1" presStyleIdx="3" presStyleCnt="4" custRadScaleRad="123652">
        <dgm:presLayoutVars>
          <dgm:bulletEnabled val="1"/>
        </dgm:presLayoutVars>
      </dgm:prSet>
      <dgm:spPr/>
      <dgm:t>
        <a:bodyPr/>
        <a:lstStyle/>
        <a:p>
          <a:endParaRPr lang="fr-FR"/>
        </a:p>
      </dgm:t>
    </dgm:pt>
    <dgm:pt modelId="{7665DE68-6DD7-4163-828E-BB2B23C4F7B1}" type="pres">
      <dgm:prSet presAssocID="{C785F03F-9F99-4035-B480-FEB169270E6D}" presName="dummy" presStyleCnt="0"/>
      <dgm:spPr/>
    </dgm:pt>
    <dgm:pt modelId="{6FC8EAFE-3B59-427F-A541-4209FBD46DA7}" type="pres">
      <dgm:prSet presAssocID="{690C62FE-AA96-4B3B-911B-0C96EF5FCB3A}" presName="sibTrans" presStyleLbl="sibTrans2D1" presStyleIdx="3" presStyleCnt="4"/>
      <dgm:spPr/>
      <dgm:t>
        <a:bodyPr/>
        <a:lstStyle/>
        <a:p>
          <a:endParaRPr lang="fr-FR"/>
        </a:p>
      </dgm:t>
    </dgm:pt>
  </dgm:ptLst>
  <dgm:cxnLst>
    <dgm:cxn modelId="{45DE7E52-5F4F-4910-B359-983D195C7D94}" srcId="{F63AB794-EF13-4F3B-96B2-C3D439BA39D0}" destId="{25ED8668-44D5-466A-8226-42F5D6013F41}" srcOrd="2" destOrd="0" parTransId="{4CCA5370-6F30-4C21-961A-F17C05F49514}" sibTransId="{0E5135E8-9FF2-4A7C-8684-A0E4F03C1213}"/>
    <dgm:cxn modelId="{A9568B3F-9DD1-47CA-8615-25ADD0FB9D41}" type="presOf" srcId="{690C62FE-AA96-4B3B-911B-0C96EF5FCB3A}" destId="{6FC8EAFE-3B59-427F-A541-4209FBD46DA7}" srcOrd="0" destOrd="0" presId="urn:microsoft.com/office/officeart/2005/8/layout/radial6"/>
    <dgm:cxn modelId="{761B4631-2CB7-45BA-8219-BD49247A18C1}" srcId="{3FAC1E0B-2FDE-440A-B367-8F86590325DF}" destId="{F63AB794-EF13-4F3B-96B2-C3D439BA39D0}" srcOrd="0" destOrd="0" parTransId="{F1D39E3A-830B-4D40-BAFF-D3BF63926058}" sibTransId="{EC169BA3-1215-420B-8C61-3D8934DF4B9A}"/>
    <dgm:cxn modelId="{45C38EF7-2ED6-49DA-9A70-FCE1E38029EA}" type="presOf" srcId="{975DE70C-17D1-467C-9E9C-B6D33C16C677}" destId="{4E4005E3-C557-4DFC-B33C-B38C7D6728E7}" srcOrd="0" destOrd="0" presId="urn:microsoft.com/office/officeart/2005/8/layout/radial6"/>
    <dgm:cxn modelId="{6AA019BC-ED3F-40E6-8375-9DC17A631DD3}" type="presOf" srcId="{0E5135E8-9FF2-4A7C-8684-A0E4F03C1213}" destId="{7A1E4910-B79E-40D2-A65B-878638201CEB}" srcOrd="0" destOrd="0" presId="urn:microsoft.com/office/officeart/2005/8/layout/radial6"/>
    <dgm:cxn modelId="{8DD10C76-9D71-4B20-B23C-DC5EE8521FC2}" type="presOf" srcId="{F63AB794-EF13-4F3B-96B2-C3D439BA39D0}" destId="{278C6055-46C3-49DF-AB31-2E6B91B966C1}" srcOrd="0" destOrd="0" presId="urn:microsoft.com/office/officeart/2005/8/layout/radial6"/>
    <dgm:cxn modelId="{EFBD53FF-2969-40F1-8640-C0E7C970DBD5}" type="presOf" srcId="{E612F30D-09B7-4720-901C-7FC8D55881CA}" destId="{AAB1E7AE-CC10-41A3-8E1F-01E4624A87D1}" srcOrd="0" destOrd="0" presId="urn:microsoft.com/office/officeart/2005/8/layout/radial6"/>
    <dgm:cxn modelId="{B14D7605-072A-4072-A07F-478899E7540F}" srcId="{F63AB794-EF13-4F3B-96B2-C3D439BA39D0}" destId="{C785F03F-9F99-4035-B480-FEB169270E6D}" srcOrd="3" destOrd="0" parTransId="{0D73F0C1-8B5A-4626-A01B-BC277BB1F3D1}" sibTransId="{690C62FE-AA96-4B3B-911B-0C96EF5FCB3A}"/>
    <dgm:cxn modelId="{3E067C1E-26B2-4699-901C-4009E42FBB4C}" srcId="{F63AB794-EF13-4F3B-96B2-C3D439BA39D0}" destId="{7DEB88E3-6897-4722-82BD-7E0D6E3AE83C}" srcOrd="0" destOrd="0" parTransId="{37B0749B-D3DC-42E5-AEB9-2758E98BBE80}" sibTransId="{E612F30D-09B7-4720-901C-7FC8D55881CA}"/>
    <dgm:cxn modelId="{2C87DFF7-5455-4295-88BA-6EC4749FA9D7}" type="presOf" srcId="{25ED8668-44D5-466A-8226-42F5D6013F41}" destId="{3C57259A-EB41-4AA3-AF6C-8BE01AEAF0FF}" srcOrd="0" destOrd="0" presId="urn:microsoft.com/office/officeart/2005/8/layout/radial6"/>
    <dgm:cxn modelId="{8751661E-09A1-4F65-9D7B-C8B65FF71D67}" type="presOf" srcId="{7DEB88E3-6897-4722-82BD-7E0D6E3AE83C}" destId="{CB305729-5BF4-478C-9A84-34AB38443F4B}" srcOrd="0" destOrd="0" presId="urn:microsoft.com/office/officeart/2005/8/layout/radial6"/>
    <dgm:cxn modelId="{005969D4-13E3-4725-BFA0-457F70D53B32}" type="presOf" srcId="{3FAC1E0B-2FDE-440A-B367-8F86590325DF}" destId="{B1CFA347-3866-487B-8F7F-A2963562EB6B}" srcOrd="0" destOrd="0" presId="urn:microsoft.com/office/officeart/2005/8/layout/radial6"/>
    <dgm:cxn modelId="{5EB8DC99-7CFD-463B-A4A4-AEE2DA1298E6}" srcId="{F63AB794-EF13-4F3B-96B2-C3D439BA39D0}" destId="{EF51BD0F-AA3B-4059-B857-21369ED129F7}" srcOrd="1" destOrd="0" parTransId="{DB5B0105-C5DF-40D0-AFA5-131A9BF509D8}" sibTransId="{975DE70C-17D1-467C-9E9C-B6D33C16C677}"/>
    <dgm:cxn modelId="{94E62460-D168-4F44-96EA-B4826F0A73CF}" type="presOf" srcId="{EF51BD0F-AA3B-4059-B857-21369ED129F7}" destId="{26D08529-24CB-48D6-A4A4-D2CD87A758A3}" srcOrd="0" destOrd="0" presId="urn:microsoft.com/office/officeart/2005/8/layout/radial6"/>
    <dgm:cxn modelId="{80F5AF1E-04A2-46CC-B5AA-1EF4181967FA}" type="presOf" srcId="{C785F03F-9F99-4035-B480-FEB169270E6D}" destId="{0B8C2594-0609-4A60-95EE-5F1F20872448}" srcOrd="0" destOrd="0" presId="urn:microsoft.com/office/officeart/2005/8/layout/radial6"/>
    <dgm:cxn modelId="{079F2045-E9BC-4581-ABCE-B9F8205FADC5}" type="presParOf" srcId="{B1CFA347-3866-487B-8F7F-A2963562EB6B}" destId="{278C6055-46C3-49DF-AB31-2E6B91B966C1}" srcOrd="0" destOrd="0" presId="urn:microsoft.com/office/officeart/2005/8/layout/radial6"/>
    <dgm:cxn modelId="{D1F9B402-552D-4141-9CBA-83C0AAEB4BE3}" type="presParOf" srcId="{B1CFA347-3866-487B-8F7F-A2963562EB6B}" destId="{CB305729-5BF4-478C-9A84-34AB38443F4B}" srcOrd="1" destOrd="0" presId="urn:microsoft.com/office/officeart/2005/8/layout/radial6"/>
    <dgm:cxn modelId="{B57EDE42-014F-494D-9274-E46C22F3945E}" type="presParOf" srcId="{B1CFA347-3866-487B-8F7F-A2963562EB6B}" destId="{128173A9-C172-47BD-83CF-B0EBD1F5FA21}" srcOrd="2" destOrd="0" presId="urn:microsoft.com/office/officeart/2005/8/layout/radial6"/>
    <dgm:cxn modelId="{DFE1B623-019C-43C2-88B4-0186C8C5A448}" type="presParOf" srcId="{B1CFA347-3866-487B-8F7F-A2963562EB6B}" destId="{AAB1E7AE-CC10-41A3-8E1F-01E4624A87D1}" srcOrd="3" destOrd="0" presId="urn:microsoft.com/office/officeart/2005/8/layout/radial6"/>
    <dgm:cxn modelId="{D949CEC7-5EAD-440A-8447-CB11BAE6F3F0}" type="presParOf" srcId="{B1CFA347-3866-487B-8F7F-A2963562EB6B}" destId="{26D08529-24CB-48D6-A4A4-D2CD87A758A3}" srcOrd="4" destOrd="0" presId="urn:microsoft.com/office/officeart/2005/8/layout/radial6"/>
    <dgm:cxn modelId="{9A64E048-2E6A-40F0-ADFC-BFF9DEC9FCB0}" type="presParOf" srcId="{B1CFA347-3866-487B-8F7F-A2963562EB6B}" destId="{61AE07E5-353E-4F3D-9FED-D211A76FD71B}" srcOrd="5" destOrd="0" presId="urn:microsoft.com/office/officeart/2005/8/layout/radial6"/>
    <dgm:cxn modelId="{3BDA501C-9B76-455F-AB87-880F28443F02}" type="presParOf" srcId="{B1CFA347-3866-487B-8F7F-A2963562EB6B}" destId="{4E4005E3-C557-4DFC-B33C-B38C7D6728E7}" srcOrd="6" destOrd="0" presId="urn:microsoft.com/office/officeart/2005/8/layout/radial6"/>
    <dgm:cxn modelId="{C21AD528-79EC-4AC5-8B22-EB8E2B9785C9}" type="presParOf" srcId="{B1CFA347-3866-487B-8F7F-A2963562EB6B}" destId="{3C57259A-EB41-4AA3-AF6C-8BE01AEAF0FF}" srcOrd="7" destOrd="0" presId="urn:microsoft.com/office/officeart/2005/8/layout/radial6"/>
    <dgm:cxn modelId="{E7C8B1E5-EF0D-4E4E-BE3F-8558CB98D737}" type="presParOf" srcId="{B1CFA347-3866-487B-8F7F-A2963562EB6B}" destId="{1A986AD4-6CF5-47CB-9FC0-646AE2B2B4F5}" srcOrd="8" destOrd="0" presId="urn:microsoft.com/office/officeart/2005/8/layout/radial6"/>
    <dgm:cxn modelId="{1CCBF128-BBCA-461B-A25A-4B435DC0BF58}" type="presParOf" srcId="{B1CFA347-3866-487B-8F7F-A2963562EB6B}" destId="{7A1E4910-B79E-40D2-A65B-878638201CEB}" srcOrd="9" destOrd="0" presId="urn:microsoft.com/office/officeart/2005/8/layout/radial6"/>
    <dgm:cxn modelId="{0D47A31A-1B24-4C7B-A377-3A0A5232D9DE}" type="presParOf" srcId="{B1CFA347-3866-487B-8F7F-A2963562EB6B}" destId="{0B8C2594-0609-4A60-95EE-5F1F20872448}" srcOrd="10" destOrd="0" presId="urn:microsoft.com/office/officeart/2005/8/layout/radial6"/>
    <dgm:cxn modelId="{03DFB9B0-5E95-404B-9756-BB346C328A2F}" type="presParOf" srcId="{B1CFA347-3866-487B-8F7F-A2963562EB6B}" destId="{7665DE68-6DD7-4163-828E-BB2B23C4F7B1}" srcOrd="11" destOrd="0" presId="urn:microsoft.com/office/officeart/2005/8/layout/radial6"/>
    <dgm:cxn modelId="{DB93A5BF-3AF2-414B-9D32-3D06977E77BE}" type="presParOf" srcId="{B1CFA347-3866-487B-8F7F-A2963562EB6B}" destId="{6FC8EAFE-3B59-427F-A541-4209FBD46DA7}" srcOrd="12" destOrd="0" presId="urn:microsoft.com/office/officeart/2005/8/layout/radial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70230F0-2C85-4A9A-A36A-1D2884266C55}" type="doc">
      <dgm:prSet loTypeId="urn:microsoft.com/office/officeart/2005/8/layout/arrow2" loCatId="process" qsTypeId="urn:microsoft.com/office/officeart/2005/8/quickstyle/simple1" qsCatId="simple" csTypeId="urn:microsoft.com/office/officeart/2005/8/colors/accent1_2" csCatId="accent1" phldr="1"/>
      <dgm:spPr/>
    </dgm:pt>
    <dgm:pt modelId="{B8650402-81FB-4C6B-BAA9-362A0E5DB464}">
      <dgm:prSet phldrT="[Texte]"/>
      <dgm:spPr/>
      <dgm:t>
        <a:bodyPr/>
        <a:lstStyle/>
        <a:p>
          <a:r>
            <a:rPr lang="ar-DZ" dirty="0" smtClean="0"/>
            <a:t>اختيار مجال البحث</a:t>
          </a:r>
          <a:endParaRPr lang="fr-FR" dirty="0"/>
        </a:p>
      </dgm:t>
    </dgm:pt>
    <dgm:pt modelId="{383C88FC-90F2-4EBC-9FFA-80A680DC0016}" type="parTrans" cxnId="{4877598A-CDD4-454F-9975-69FED1A0F654}">
      <dgm:prSet/>
      <dgm:spPr/>
      <dgm:t>
        <a:bodyPr/>
        <a:lstStyle/>
        <a:p>
          <a:endParaRPr lang="fr-FR"/>
        </a:p>
      </dgm:t>
    </dgm:pt>
    <dgm:pt modelId="{23011B13-5ABF-45B8-85E8-2F0D63760516}" type="sibTrans" cxnId="{4877598A-CDD4-454F-9975-69FED1A0F654}">
      <dgm:prSet/>
      <dgm:spPr/>
      <dgm:t>
        <a:bodyPr/>
        <a:lstStyle/>
        <a:p>
          <a:endParaRPr lang="fr-FR"/>
        </a:p>
      </dgm:t>
    </dgm:pt>
    <dgm:pt modelId="{D7D06CEA-4556-4503-B5FF-3B0A4BDAC9BC}">
      <dgm:prSet phldrT="[Texte]"/>
      <dgm:spPr/>
      <dgm:t>
        <a:bodyPr/>
        <a:lstStyle/>
        <a:p>
          <a:r>
            <a:rPr lang="ar-DZ" dirty="0" smtClean="0"/>
            <a:t>اختيار موضوع البحث وإشكالية البحث</a:t>
          </a:r>
          <a:endParaRPr lang="fr-FR" dirty="0"/>
        </a:p>
      </dgm:t>
    </dgm:pt>
    <dgm:pt modelId="{E1E22D69-986B-425B-BC94-CC3473E43635}" type="parTrans" cxnId="{CFAEEEB9-2496-46E0-9754-75AD25B586E7}">
      <dgm:prSet/>
      <dgm:spPr/>
      <dgm:t>
        <a:bodyPr/>
        <a:lstStyle/>
        <a:p>
          <a:endParaRPr lang="fr-FR"/>
        </a:p>
      </dgm:t>
    </dgm:pt>
    <dgm:pt modelId="{A9DBD097-92C4-44DF-BD41-F63E54DAA6D6}" type="sibTrans" cxnId="{CFAEEEB9-2496-46E0-9754-75AD25B586E7}">
      <dgm:prSet/>
      <dgm:spPr/>
      <dgm:t>
        <a:bodyPr/>
        <a:lstStyle/>
        <a:p>
          <a:endParaRPr lang="fr-FR"/>
        </a:p>
      </dgm:t>
    </dgm:pt>
    <dgm:pt modelId="{FE8A9937-7344-4554-BC75-BEE76C0E52BA}">
      <dgm:prSet phldrT="[Texte]"/>
      <dgm:spPr/>
      <dgm:t>
        <a:bodyPr/>
        <a:lstStyle/>
        <a:p>
          <a:r>
            <a:rPr lang="ar-DZ" dirty="0" smtClean="0"/>
            <a:t>وضع فرضيات البحث</a:t>
          </a:r>
          <a:endParaRPr lang="fr-FR" dirty="0"/>
        </a:p>
      </dgm:t>
    </dgm:pt>
    <dgm:pt modelId="{9478F91E-BB5B-4045-822B-06C0AE480FA1}" type="parTrans" cxnId="{1CD25813-C87C-4DBA-9AA6-5353E0BEFAC3}">
      <dgm:prSet/>
      <dgm:spPr/>
      <dgm:t>
        <a:bodyPr/>
        <a:lstStyle/>
        <a:p>
          <a:endParaRPr lang="fr-FR"/>
        </a:p>
      </dgm:t>
    </dgm:pt>
    <dgm:pt modelId="{29516763-C1C2-4809-9009-234EB38D196A}" type="sibTrans" cxnId="{1CD25813-C87C-4DBA-9AA6-5353E0BEFAC3}">
      <dgm:prSet/>
      <dgm:spPr/>
      <dgm:t>
        <a:bodyPr/>
        <a:lstStyle/>
        <a:p>
          <a:endParaRPr lang="fr-FR"/>
        </a:p>
      </dgm:t>
    </dgm:pt>
    <dgm:pt modelId="{E5B38D4E-7AA1-4799-823F-6712F7459D18}">
      <dgm:prSet phldrT="[Texte]"/>
      <dgm:spPr/>
      <dgm:t>
        <a:bodyPr/>
        <a:lstStyle/>
        <a:p>
          <a:r>
            <a:rPr lang="ar-DZ" dirty="0" smtClean="0"/>
            <a:t>اختبار فرضيات البحث</a:t>
          </a:r>
          <a:endParaRPr lang="fr-FR" dirty="0"/>
        </a:p>
      </dgm:t>
    </dgm:pt>
    <dgm:pt modelId="{18164893-754D-40E7-AF2C-93D9155D9044}" type="parTrans" cxnId="{5D63367F-EABA-4E5C-AC8B-989D51AF2CCD}">
      <dgm:prSet/>
      <dgm:spPr/>
      <dgm:t>
        <a:bodyPr/>
        <a:lstStyle/>
        <a:p>
          <a:endParaRPr lang="fr-FR"/>
        </a:p>
      </dgm:t>
    </dgm:pt>
    <dgm:pt modelId="{6E8868B3-503D-429E-B4F1-7D6CAB31DC77}" type="sibTrans" cxnId="{5D63367F-EABA-4E5C-AC8B-989D51AF2CCD}">
      <dgm:prSet/>
      <dgm:spPr/>
      <dgm:t>
        <a:bodyPr/>
        <a:lstStyle/>
        <a:p>
          <a:endParaRPr lang="fr-FR"/>
        </a:p>
      </dgm:t>
    </dgm:pt>
    <dgm:pt modelId="{A19BCC2F-C4EA-4403-BA5C-FBB850E30B09}">
      <dgm:prSet phldrT="[Texte]"/>
      <dgm:spPr/>
      <dgm:t>
        <a:bodyPr/>
        <a:lstStyle/>
        <a:p>
          <a:r>
            <a:rPr lang="ar-DZ" dirty="0" smtClean="0"/>
            <a:t>تلخيص البحث والتوصيات</a:t>
          </a:r>
        </a:p>
        <a:p>
          <a:endParaRPr lang="fr-FR" dirty="0"/>
        </a:p>
      </dgm:t>
    </dgm:pt>
    <dgm:pt modelId="{EE63EAD2-978D-4429-8F3C-58011B157573}" type="parTrans" cxnId="{7DC83F3D-79D9-425D-8A36-61F33465E9C9}">
      <dgm:prSet/>
      <dgm:spPr/>
      <dgm:t>
        <a:bodyPr/>
        <a:lstStyle/>
        <a:p>
          <a:endParaRPr lang="fr-FR"/>
        </a:p>
      </dgm:t>
    </dgm:pt>
    <dgm:pt modelId="{CA3D2EFD-6CC5-452E-B464-0F3A9EC19DDD}" type="sibTrans" cxnId="{7DC83F3D-79D9-425D-8A36-61F33465E9C9}">
      <dgm:prSet/>
      <dgm:spPr/>
      <dgm:t>
        <a:bodyPr/>
        <a:lstStyle/>
        <a:p>
          <a:endParaRPr lang="fr-FR"/>
        </a:p>
      </dgm:t>
    </dgm:pt>
    <dgm:pt modelId="{1F01748B-6BDF-47B1-B446-46B644F76E0D}" type="pres">
      <dgm:prSet presAssocID="{070230F0-2C85-4A9A-A36A-1D2884266C55}" presName="arrowDiagram" presStyleCnt="0">
        <dgm:presLayoutVars>
          <dgm:chMax val="5"/>
          <dgm:dir/>
          <dgm:resizeHandles val="exact"/>
        </dgm:presLayoutVars>
      </dgm:prSet>
      <dgm:spPr/>
    </dgm:pt>
    <dgm:pt modelId="{5CB76C7A-64F3-459E-A57D-EAC11C28D71C}" type="pres">
      <dgm:prSet presAssocID="{070230F0-2C85-4A9A-A36A-1D2884266C55}" presName="arrow" presStyleLbl="bgShp" presStyleIdx="0" presStyleCnt="1"/>
      <dgm:spPr/>
    </dgm:pt>
    <dgm:pt modelId="{5A8F83EB-E3E5-4AE7-94BC-05A378855034}" type="pres">
      <dgm:prSet presAssocID="{070230F0-2C85-4A9A-A36A-1D2884266C55}" presName="arrowDiagram5" presStyleCnt="0"/>
      <dgm:spPr/>
    </dgm:pt>
    <dgm:pt modelId="{3E2C9807-F4D8-41C2-AF9C-279BDEA12B86}" type="pres">
      <dgm:prSet presAssocID="{B8650402-81FB-4C6B-BAA9-362A0E5DB464}" presName="bullet5a" presStyleLbl="node1" presStyleIdx="0" presStyleCnt="5"/>
      <dgm:spPr/>
    </dgm:pt>
    <dgm:pt modelId="{8660CC89-9B45-44FA-B07E-92541A6BCE49}" type="pres">
      <dgm:prSet presAssocID="{B8650402-81FB-4C6B-BAA9-362A0E5DB464}" presName="textBox5a" presStyleLbl="revTx" presStyleIdx="0" presStyleCnt="5">
        <dgm:presLayoutVars>
          <dgm:bulletEnabled val="1"/>
        </dgm:presLayoutVars>
      </dgm:prSet>
      <dgm:spPr/>
      <dgm:t>
        <a:bodyPr/>
        <a:lstStyle/>
        <a:p>
          <a:endParaRPr lang="fr-FR"/>
        </a:p>
      </dgm:t>
    </dgm:pt>
    <dgm:pt modelId="{C3BE6A1E-088D-4146-84F0-6E21086A7321}" type="pres">
      <dgm:prSet presAssocID="{D7D06CEA-4556-4503-B5FF-3B0A4BDAC9BC}" presName="bullet5b" presStyleLbl="node1" presStyleIdx="1" presStyleCnt="5"/>
      <dgm:spPr/>
    </dgm:pt>
    <dgm:pt modelId="{D76984C2-DD4E-421E-B795-41BDE62C49E9}" type="pres">
      <dgm:prSet presAssocID="{D7D06CEA-4556-4503-B5FF-3B0A4BDAC9BC}" presName="textBox5b" presStyleLbl="revTx" presStyleIdx="1" presStyleCnt="5">
        <dgm:presLayoutVars>
          <dgm:bulletEnabled val="1"/>
        </dgm:presLayoutVars>
      </dgm:prSet>
      <dgm:spPr/>
      <dgm:t>
        <a:bodyPr/>
        <a:lstStyle/>
        <a:p>
          <a:endParaRPr lang="fr-FR"/>
        </a:p>
      </dgm:t>
    </dgm:pt>
    <dgm:pt modelId="{4075A54F-8386-48D4-A60D-5581DB7EFA59}" type="pres">
      <dgm:prSet presAssocID="{FE8A9937-7344-4554-BC75-BEE76C0E52BA}" presName="bullet5c" presStyleLbl="node1" presStyleIdx="2" presStyleCnt="5"/>
      <dgm:spPr/>
    </dgm:pt>
    <dgm:pt modelId="{5E10C030-3275-400C-93FF-64D73F93AE3B}" type="pres">
      <dgm:prSet presAssocID="{FE8A9937-7344-4554-BC75-BEE76C0E52BA}" presName="textBox5c" presStyleLbl="revTx" presStyleIdx="2" presStyleCnt="5">
        <dgm:presLayoutVars>
          <dgm:bulletEnabled val="1"/>
        </dgm:presLayoutVars>
      </dgm:prSet>
      <dgm:spPr/>
      <dgm:t>
        <a:bodyPr/>
        <a:lstStyle/>
        <a:p>
          <a:endParaRPr lang="fr-FR"/>
        </a:p>
      </dgm:t>
    </dgm:pt>
    <dgm:pt modelId="{ED21E229-EDA7-4270-BB0A-30DF4A844387}" type="pres">
      <dgm:prSet presAssocID="{E5B38D4E-7AA1-4799-823F-6712F7459D18}" presName="bullet5d" presStyleLbl="node1" presStyleIdx="3" presStyleCnt="5"/>
      <dgm:spPr/>
    </dgm:pt>
    <dgm:pt modelId="{F8AF4632-2272-408C-B6FE-55FAD90E662F}" type="pres">
      <dgm:prSet presAssocID="{E5B38D4E-7AA1-4799-823F-6712F7459D18}" presName="textBox5d" presStyleLbl="revTx" presStyleIdx="3" presStyleCnt="5">
        <dgm:presLayoutVars>
          <dgm:bulletEnabled val="1"/>
        </dgm:presLayoutVars>
      </dgm:prSet>
      <dgm:spPr/>
      <dgm:t>
        <a:bodyPr/>
        <a:lstStyle/>
        <a:p>
          <a:endParaRPr lang="fr-FR"/>
        </a:p>
      </dgm:t>
    </dgm:pt>
    <dgm:pt modelId="{8A2DC89F-2C2D-436E-8A4C-A7195A612229}" type="pres">
      <dgm:prSet presAssocID="{A19BCC2F-C4EA-4403-BA5C-FBB850E30B09}" presName="bullet5e" presStyleLbl="node1" presStyleIdx="4" presStyleCnt="5"/>
      <dgm:spPr/>
    </dgm:pt>
    <dgm:pt modelId="{45E0A2D2-B0B9-48DC-8CA8-C299F16592F0}" type="pres">
      <dgm:prSet presAssocID="{A19BCC2F-C4EA-4403-BA5C-FBB850E30B09}" presName="textBox5e" presStyleLbl="revTx" presStyleIdx="4" presStyleCnt="5">
        <dgm:presLayoutVars>
          <dgm:bulletEnabled val="1"/>
        </dgm:presLayoutVars>
      </dgm:prSet>
      <dgm:spPr/>
      <dgm:t>
        <a:bodyPr/>
        <a:lstStyle/>
        <a:p>
          <a:endParaRPr lang="fr-FR"/>
        </a:p>
      </dgm:t>
    </dgm:pt>
  </dgm:ptLst>
  <dgm:cxnLst>
    <dgm:cxn modelId="{5D63367F-EABA-4E5C-AC8B-989D51AF2CCD}" srcId="{070230F0-2C85-4A9A-A36A-1D2884266C55}" destId="{E5B38D4E-7AA1-4799-823F-6712F7459D18}" srcOrd="3" destOrd="0" parTransId="{18164893-754D-40E7-AF2C-93D9155D9044}" sibTransId="{6E8868B3-503D-429E-B4F1-7D6CAB31DC77}"/>
    <dgm:cxn modelId="{1CD25813-C87C-4DBA-9AA6-5353E0BEFAC3}" srcId="{070230F0-2C85-4A9A-A36A-1D2884266C55}" destId="{FE8A9937-7344-4554-BC75-BEE76C0E52BA}" srcOrd="2" destOrd="0" parTransId="{9478F91E-BB5B-4045-822B-06C0AE480FA1}" sibTransId="{29516763-C1C2-4809-9009-234EB38D196A}"/>
    <dgm:cxn modelId="{21219D11-0828-447B-8A46-3F387A9F5F68}" type="presOf" srcId="{A19BCC2F-C4EA-4403-BA5C-FBB850E30B09}" destId="{45E0A2D2-B0B9-48DC-8CA8-C299F16592F0}" srcOrd="0" destOrd="0" presId="urn:microsoft.com/office/officeart/2005/8/layout/arrow2"/>
    <dgm:cxn modelId="{6AD1185C-710F-4013-8D96-766DC7FFB406}" type="presOf" srcId="{B8650402-81FB-4C6B-BAA9-362A0E5DB464}" destId="{8660CC89-9B45-44FA-B07E-92541A6BCE49}" srcOrd="0" destOrd="0" presId="urn:microsoft.com/office/officeart/2005/8/layout/arrow2"/>
    <dgm:cxn modelId="{4877598A-CDD4-454F-9975-69FED1A0F654}" srcId="{070230F0-2C85-4A9A-A36A-1D2884266C55}" destId="{B8650402-81FB-4C6B-BAA9-362A0E5DB464}" srcOrd="0" destOrd="0" parTransId="{383C88FC-90F2-4EBC-9FFA-80A680DC0016}" sibTransId="{23011B13-5ABF-45B8-85E8-2F0D63760516}"/>
    <dgm:cxn modelId="{7DC83F3D-79D9-425D-8A36-61F33465E9C9}" srcId="{070230F0-2C85-4A9A-A36A-1D2884266C55}" destId="{A19BCC2F-C4EA-4403-BA5C-FBB850E30B09}" srcOrd="4" destOrd="0" parTransId="{EE63EAD2-978D-4429-8F3C-58011B157573}" sibTransId="{CA3D2EFD-6CC5-452E-B464-0F3A9EC19DDD}"/>
    <dgm:cxn modelId="{8D1A176D-A014-4FE2-BA67-2025DD54822A}" type="presOf" srcId="{E5B38D4E-7AA1-4799-823F-6712F7459D18}" destId="{F8AF4632-2272-408C-B6FE-55FAD90E662F}" srcOrd="0" destOrd="0" presId="urn:microsoft.com/office/officeart/2005/8/layout/arrow2"/>
    <dgm:cxn modelId="{CFAEEEB9-2496-46E0-9754-75AD25B586E7}" srcId="{070230F0-2C85-4A9A-A36A-1D2884266C55}" destId="{D7D06CEA-4556-4503-B5FF-3B0A4BDAC9BC}" srcOrd="1" destOrd="0" parTransId="{E1E22D69-986B-425B-BC94-CC3473E43635}" sibTransId="{A9DBD097-92C4-44DF-BD41-F63E54DAA6D6}"/>
    <dgm:cxn modelId="{7279A5F2-B453-4D79-9FCC-22CF5C339904}" type="presOf" srcId="{070230F0-2C85-4A9A-A36A-1D2884266C55}" destId="{1F01748B-6BDF-47B1-B446-46B644F76E0D}" srcOrd="0" destOrd="0" presId="urn:microsoft.com/office/officeart/2005/8/layout/arrow2"/>
    <dgm:cxn modelId="{F8EAE875-02EC-415F-9890-0FA413202CE9}" type="presOf" srcId="{D7D06CEA-4556-4503-B5FF-3B0A4BDAC9BC}" destId="{D76984C2-DD4E-421E-B795-41BDE62C49E9}" srcOrd="0" destOrd="0" presId="urn:microsoft.com/office/officeart/2005/8/layout/arrow2"/>
    <dgm:cxn modelId="{B09CC0F5-79D4-4431-8AD8-BC86457D0F5F}" type="presOf" srcId="{FE8A9937-7344-4554-BC75-BEE76C0E52BA}" destId="{5E10C030-3275-400C-93FF-64D73F93AE3B}" srcOrd="0" destOrd="0" presId="urn:microsoft.com/office/officeart/2005/8/layout/arrow2"/>
    <dgm:cxn modelId="{6E3C9440-D63A-422A-A14A-37BF130A6DC2}" type="presParOf" srcId="{1F01748B-6BDF-47B1-B446-46B644F76E0D}" destId="{5CB76C7A-64F3-459E-A57D-EAC11C28D71C}" srcOrd="0" destOrd="0" presId="urn:microsoft.com/office/officeart/2005/8/layout/arrow2"/>
    <dgm:cxn modelId="{901FED37-A1DD-478A-A3CF-B3D468A00442}" type="presParOf" srcId="{1F01748B-6BDF-47B1-B446-46B644F76E0D}" destId="{5A8F83EB-E3E5-4AE7-94BC-05A378855034}" srcOrd="1" destOrd="0" presId="urn:microsoft.com/office/officeart/2005/8/layout/arrow2"/>
    <dgm:cxn modelId="{03D6DDA4-1B6A-446C-96B1-54637AE8E42A}" type="presParOf" srcId="{5A8F83EB-E3E5-4AE7-94BC-05A378855034}" destId="{3E2C9807-F4D8-41C2-AF9C-279BDEA12B86}" srcOrd="0" destOrd="0" presId="urn:microsoft.com/office/officeart/2005/8/layout/arrow2"/>
    <dgm:cxn modelId="{B127CCE9-BE7A-41DA-9534-10A29E226BDC}" type="presParOf" srcId="{5A8F83EB-E3E5-4AE7-94BC-05A378855034}" destId="{8660CC89-9B45-44FA-B07E-92541A6BCE49}" srcOrd="1" destOrd="0" presId="urn:microsoft.com/office/officeart/2005/8/layout/arrow2"/>
    <dgm:cxn modelId="{C9E89D55-BC4C-47D2-8F27-5562848304CB}" type="presParOf" srcId="{5A8F83EB-E3E5-4AE7-94BC-05A378855034}" destId="{C3BE6A1E-088D-4146-84F0-6E21086A7321}" srcOrd="2" destOrd="0" presId="urn:microsoft.com/office/officeart/2005/8/layout/arrow2"/>
    <dgm:cxn modelId="{B2386AF8-366E-44A1-B8F8-D22643D6C749}" type="presParOf" srcId="{5A8F83EB-E3E5-4AE7-94BC-05A378855034}" destId="{D76984C2-DD4E-421E-B795-41BDE62C49E9}" srcOrd="3" destOrd="0" presId="urn:microsoft.com/office/officeart/2005/8/layout/arrow2"/>
    <dgm:cxn modelId="{717B9045-3116-4A62-9315-0A417CB9E9A4}" type="presParOf" srcId="{5A8F83EB-E3E5-4AE7-94BC-05A378855034}" destId="{4075A54F-8386-48D4-A60D-5581DB7EFA59}" srcOrd="4" destOrd="0" presId="urn:microsoft.com/office/officeart/2005/8/layout/arrow2"/>
    <dgm:cxn modelId="{8CD90AAD-3E35-45C9-9554-CF3B7BC87A4A}" type="presParOf" srcId="{5A8F83EB-E3E5-4AE7-94BC-05A378855034}" destId="{5E10C030-3275-400C-93FF-64D73F93AE3B}" srcOrd="5" destOrd="0" presId="urn:microsoft.com/office/officeart/2005/8/layout/arrow2"/>
    <dgm:cxn modelId="{198FA2B3-ED7B-4548-8F57-2D8E8359FB9B}" type="presParOf" srcId="{5A8F83EB-E3E5-4AE7-94BC-05A378855034}" destId="{ED21E229-EDA7-4270-BB0A-30DF4A844387}" srcOrd="6" destOrd="0" presId="urn:microsoft.com/office/officeart/2005/8/layout/arrow2"/>
    <dgm:cxn modelId="{D254D394-9AE9-484E-9EF5-640B16E2BB0E}" type="presParOf" srcId="{5A8F83EB-E3E5-4AE7-94BC-05A378855034}" destId="{F8AF4632-2272-408C-B6FE-55FAD90E662F}" srcOrd="7" destOrd="0" presId="urn:microsoft.com/office/officeart/2005/8/layout/arrow2"/>
    <dgm:cxn modelId="{09A19B5E-B2FD-42F3-AB0B-D9845EB27E81}" type="presParOf" srcId="{5A8F83EB-E3E5-4AE7-94BC-05A378855034}" destId="{8A2DC89F-2C2D-436E-8A4C-A7195A612229}" srcOrd="8" destOrd="0" presId="urn:microsoft.com/office/officeart/2005/8/layout/arrow2"/>
    <dgm:cxn modelId="{2A8F551E-657D-4A6C-8BCD-C08C829C249F}" type="presParOf" srcId="{5A8F83EB-E3E5-4AE7-94BC-05A378855034}" destId="{45E0A2D2-B0B9-48DC-8CA8-C299F16592F0}" srcOrd="9" destOrd="0" presId="urn:microsoft.com/office/officeart/2005/8/layout/arrow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5B699AE-D511-4D10-909C-B71C577620B8}"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fr-FR"/>
        </a:p>
      </dgm:t>
    </dgm:pt>
    <dgm:pt modelId="{DD58BD18-6E7F-408B-97A3-5B65EF8296A7}">
      <dgm:prSet phldrT="[Texte]"/>
      <dgm:spPr/>
      <dgm:t>
        <a:bodyPr/>
        <a:lstStyle/>
        <a:p>
          <a:r>
            <a:rPr lang="ar-DZ" dirty="0" smtClean="0"/>
            <a:t>دوافع ذاتية</a:t>
          </a:r>
          <a:endParaRPr lang="fr-FR" dirty="0"/>
        </a:p>
      </dgm:t>
    </dgm:pt>
    <dgm:pt modelId="{F2F78BD7-5177-4B42-8CAF-7FB98BE59494}" type="parTrans" cxnId="{939FF79A-464E-4E6A-8403-D870850EF410}">
      <dgm:prSet/>
      <dgm:spPr/>
      <dgm:t>
        <a:bodyPr/>
        <a:lstStyle/>
        <a:p>
          <a:endParaRPr lang="fr-FR"/>
        </a:p>
      </dgm:t>
    </dgm:pt>
    <dgm:pt modelId="{383C9159-AC6C-4C46-B4BD-2A9A4C764F24}" type="sibTrans" cxnId="{939FF79A-464E-4E6A-8403-D870850EF410}">
      <dgm:prSet/>
      <dgm:spPr/>
      <dgm:t>
        <a:bodyPr/>
        <a:lstStyle/>
        <a:p>
          <a:endParaRPr lang="fr-FR"/>
        </a:p>
      </dgm:t>
    </dgm:pt>
    <dgm:pt modelId="{4AA697E4-A4BB-4684-9F43-6879A1FE4B92}">
      <dgm:prSet phldrT="[Texte]"/>
      <dgm:spPr/>
      <dgm:t>
        <a:bodyPr/>
        <a:lstStyle/>
        <a:p>
          <a:r>
            <a:rPr lang="ar-DZ" dirty="0" smtClean="0"/>
            <a:t>حب المعرفة </a:t>
          </a:r>
          <a:endParaRPr lang="fr-FR" dirty="0"/>
        </a:p>
      </dgm:t>
    </dgm:pt>
    <dgm:pt modelId="{1326A73D-8141-4CCF-A9E7-1FD9946C86F2}" type="parTrans" cxnId="{E9B07BDB-FE6D-409F-B4A0-FCB6654D0BC9}">
      <dgm:prSet/>
      <dgm:spPr/>
      <dgm:t>
        <a:bodyPr/>
        <a:lstStyle/>
        <a:p>
          <a:endParaRPr lang="fr-FR"/>
        </a:p>
      </dgm:t>
    </dgm:pt>
    <dgm:pt modelId="{113B8364-E05C-42F1-92A7-3818FB8DBCA1}" type="sibTrans" cxnId="{E9B07BDB-FE6D-409F-B4A0-FCB6654D0BC9}">
      <dgm:prSet/>
      <dgm:spPr/>
      <dgm:t>
        <a:bodyPr/>
        <a:lstStyle/>
        <a:p>
          <a:endParaRPr lang="fr-FR"/>
        </a:p>
      </dgm:t>
    </dgm:pt>
    <dgm:pt modelId="{D6E8C0A0-848A-4B42-BA21-80DFB7796273}">
      <dgm:prSet phldrT="[Texte]"/>
      <dgm:spPr/>
      <dgm:t>
        <a:bodyPr/>
        <a:lstStyle/>
        <a:p>
          <a:r>
            <a:rPr lang="ar-DZ" dirty="0" smtClean="0"/>
            <a:t>الحصول على درجة علمية</a:t>
          </a:r>
          <a:endParaRPr lang="fr-FR" dirty="0"/>
        </a:p>
      </dgm:t>
    </dgm:pt>
    <dgm:pt modelId="{8F587ED8-851A-493B-8C7E-A4D8F36AF29D}" type="parTrans" cxnId="{8D8F6B53-AA19-4260-8006-AB366FD77CCB}">
      <dgm:prSet/>
      <dgm:spPr/>
      <dgm:t>
        <a:bodyPr/>
        <a:lstStyle/>
        <a:p>
          <a:endParaRPr lang="fr-FR"/>
        </a:p>
      </dgm:t>
    </dgm:pt>
    <dgm:pt modelId="{3A9D995E-8E23-4B0A-8D68-32F74A8A6736}" type="sibTrans" cxnId="{8D8F6B53-AA19-4260-8006-AB366FD77CCB}">
      <dgm:prSet/>
      <dgm:spPr/>
      <dgm:t>
        <a:bodyPr/>
        <a:lstStyle/>
        <a:p>
          <a:endParaRPr lang="fr-FR"/>
        </a:p>
      </dgm:t>
    </dgm:pt>
    <dgm:pt modelId="{A4C4BDC4-0384-48E0-A56F-8D2F08A3DC35}">
      <dgm:prSet phldrT="[Texte]"/>
      <dgm:spPr/>
      <dgm:t>
        <a:bodyPr/>
        <a:lstStyle/>
        <a:p>
          <a:r>
            <a:rPr lang="ar-DZ" dirty="0" smtClean="0"/>
            <a:t>دوافع موضوعية </a:t>
          </a:r>
          <a:endParaRPr lang="fr-FR" dirty="0"/>
        </a:p>
      </dgm:t>
    </dgm:pt>
    <dgm:pt modelId="{56146B3D-FB08-479A-8A34-CB4E750D5E2D}" type="parTrans" cxnId="{6724409B-0137-46A0-A08D-E64C73BE6874}">
      <dgm:prSet/>
      <dgm:spPr/>
      <dgm:t>
        <a:bodyPr/>
        <a:lstStyle/>
        <a:p>
          <a:endParaRPr lang="fr-FR"/>
        </a:p>
      </dgm:t>
    </dgm:pt>
    <dgm:pt modelId="{4D493C47-B4D0-4C45-A4DE-5694B4CE7125}" type="sibTrans" cxnId="{6724409B-0137-46A0-A08D-E64C73BE6874}">
      <dgm:prSet/>
      <dgm:spPr/>
      <dgm:t>
        <a:bodyPr/>
        <a:lstStyle/>
        <a:p>
          <a:endParaRPr lang="fr-FR"/>
        </a:p>
      </dgm:t>
    </dgm:pt>
    <dgm:pt modelId="{8F3A016E-112C-4126-97D4-C768440DF77E}">
      <dgm:prSet phldrT="[Texte]"/>
      <dgm:spPr/>
      <dgm:t>
        <a:bodyPr/>
        <a:lstStyle/>
        <a:p>
          <a:r>
            <a:rPr lang="ar-DZ" dirty="0" smtClean="0"/>
            <a:t>وجود مشاكل</a:t>
          </a:r>
          <a:endParaRPr lang="fr-FR" dirty="0"/>
        </a:p>
      </dgm:t>
    </dgm:pt>
    <dgm:pt modelId="{D91F4E3C-2555-4C81-B0C0-614AA39354E6}" type="parTrans" cxnId="{7755564C-DF13-4D6B-90FE-D5872771F276}">
      <dgm:prSet/>
      <dgm:spPr/>
      <dgm:t>
        <a:bodyPr/>
        <a:lstStyle/>
        <a:p>
          <a:endParaRPr lang="fr-FR"/>
        </a:p>
      </dgm:t>
    </dgm:pt>
    <dgm:pt modelId="{DAA81F00-327D-46C1-89A9-4803CEF96E23}" type="sibTrans" cxnId="{7755564C-DF13-4D6B-90FE-D5872771F276}">
      <dgm:prSet/>
      <dgm:spPr/>
      <dgm:t>
        <a:bodyPr/>
        <a:lstStyle/>
        <a:p>
          <a:endParaRPr lang="fr-FR"/>
        </a:p>
      </dgm:t>
    </dgm:pt>
    <dgm:pt modelId="{B588D596-077D-48A0-B401-C2EC5A2AF326}">
      <dgm:prSet phldrT="[Texte]"/>
      <dgm:spPr/>
      <dgm:t>
        <a:bodyPr/>
        <a:lstStyle/>
        <a:p>
          <a:r>
            <a:rPr lang="ar-DZ" dirty="0" smtClean="0"/>
            <a:t>استشراف المستقبل</a:t>
          </a:r>
          <a:endParaRPr lang="fr-FR" dirty="0"/>
        </a:p>
      </dgm:t>
    </dgm:pt>
    <dgm:pt modelId="{83331785-179D-47AE-9F77-B68F97EF044F}" type="parTrans" cxnId="{23BF5560-7CF1-45C5-B80F-1F786C8B7B7C}">
      <dgm:prSet/>
      <dgm:spPr/>
      <dgm:t>
        <a:bodyPr/>
        <a:lstStyle/>
        <a:p>
          <a:endParaRPr lang="fr-FR"/>
        </a:p>
      </dgm:t>
    </dgm:pt>
    <dgm:pt modelId="{DF9A4AE2-5815-4A47-813A-20506AD4E52B}" type="sibTrans" cxnId="{23BF5560-7CF1-45C5-B80F-1F786C8B7B7C}">
      <dgm:prSet/>
      <dgm:spPr/>
      <dgm:t>
        <a:bodyPr/>
        <a:lstStyle/>
        <a:p>
          <a:endParaRPr lang="fr-FR"/>
        </a:p>
      </dgm:t>
    </dgm:pt>
    <dgm:pt modelId="{1A4DBFC6-B52D-42B6-BD05-192F210C36C5}">
      <dgm:prSet phldrT="[Texte]"/>
      <dgm:spPr/>
      <dgm:t>
        <a:bodyPr/>
        <a:lstStyle/>
        <a:p>
          <a:r>
            <a:rPr lang="ar-DZ" dirty="0" smtClean="0"/>
            <a:t>حب الشهرة والظهور</a:t>
          </a:r>
          <a:endParaRPr lang="fr-FR" dirty="0"/>
        </a:p>
      </dgm:t>
    </dgm:pt>
    <dgm:pt modelId="{BF41E1D7-4C8A-4C7F-9952-59ACF48688A0}" type="parTrans" cxnId="{E0000AA6-8C22-42B1-B69F-64BB640FE88E}">
      <dgm:prSet/>
      <dgm:spPr/>
      <dgm:t>
        <a:bodyPr/>
        <a:lstStyle/>
        <a:p>
          <a:endParaRPr lang="fr-FR"/>
        </a:p>
      </dgm:t>
    </dgm:pt>
    <dgm:pt modelId="{F6D59A86-60D8-4284-B93C-E1C2BF69A265}" type="sibTrans" cxnId="{E0000AA6-8C22-42B1-B69F-64BB640FE88E}">
      <dgm:prSet/>
      <dgm:spPr/>
      <dgm:t>
        <a:bodyPr/>
        <a:lstStyle/>
        <a:p>
          <a:endParaRPr lang="fr-FR"/>
        </a:p>
      </dgm:t>
    </dgm:pt>
    <dgm:pt modelId="{AB5346E0-0A1A-4169-B999-6924549E3879}">
      <dgm:prSet phldrT="[Texte]"/>
      <dgm:spPr/>
      <dgm:t>
        <a:bodyPr/>
        <a:lstStyle/>
        <a:p>
          <a:r>
            <a:rPr lang="ar-DZ" dirty="0" smtClean="0"/>
            <a:t>الترقية في العمل</a:t>
          </a:r>
          <a:endParaRPr lang="fr-FR" dirty="0"/>
        </a:p>
      </dgm:t>
    </dgm:pt>
    <dgm:pt modelId="{2C8B1572-2F18-4F10-94FC-FDD38A420257}" type="parTrans" cxnId="{9E6C8490-E223-4A0E-AECA-E4350F9E85AD}">
      <dgm:prSet/>
      <dgm:spPr/>
      <dgm:t>
        <a:bodyPr/>
        <a:lstStyle/>
        <a:p>
          <a:endParaRPr lang="fr-FR"/>
        </a:p>
      </dgm:t>
    </dgm:pt>
    <dgm:pt modelId="{39A46DD0-D57F-4D94-B278-F076B9DFFB17}" type="sibTrans" cxnId="{9E6C8490-E223-4A0E-AECA-E4350F9E85AD}">
      <dgm:prSet/>
      <dgm:spPr/>
      <dgm:t>
        <a:bodyPr/>
        <a:lstStyle/>
        <a:p>
          <a:endParaRPr lang="fr-FR"/>
        </a:p>
      </dgm:t>
    </dgm:pt>
    <dgm:pt modelId="{97335F63-C220-4E12-8714-223DA5596B69}">
      <dgm:prSet phldrT="[Texte]"/>
      <dgm:spPr/>
      <dgm:t>
        <a:bodyPr/>
        <a:lstStyle/>
        <a:p>
          <a:r>
            <a:rPr lang="ar-DZ" dirty="0" smtClean="0"/>
            <a:t>الاهتمامات الشخصية بموضوع محدد</a:t>
          </a:r>
          <a:endParaRPr lang="fr-FR" dirty="0"/>
        </a:p>
      </dgm:t>
    </dgm:pt>
    <dgm:pt modelId="{9127DA3C-5F4E-4C43-A390-96461B0A76E2}" type="parTrans" cxnId="{0E029195-A5FA-486D-B145-DC864C89BB91}">
      <dgm:prSet/>
      <dgm:spPr/>
      <dgm:t>
        <a:bodyPr/>
        <a:lstStyle/>
        <a:p>
          <a:endParaRPr lang="fr-FR"/>
        </a:p>
      </dgm:t>
    </dgm:pt>
    <dgm:pt modelId="{A0C8991E-6353-4B6A-BA8D-FFBE45026AA0}" type="sibTrans" cxnId="{0E029195-A5FA-486D-B145-DC864C89BB91}">
      <dgm:prSet/>
      <dgm:spPr/>
      <dgm:t>
        <a:bodyPr/>
        <a:lstStyle/>
        <a:p>
          <a:endParaRPr lang="fr-FR"/>
        </a:p>
      </dgm:t>
    </dgm:pt>
    <dgm:pt modelId="{74950AD2-534E-40A6-B824-57FE39C43DD0}">
      <dgm:prSet phldrT="[Texte]"/>
      <dgm:spPr/>
      <dgm:t>
        <a:bodyPr/>
        <a:lstStyle/>
        <a:p>
          <a:r>
            <a:rPr lang="ar-DZ" dirty="0" smtClean="0"/>
            <a:t>البحث في </a:t>
          </a:r>
          <a:r>
            <a:rPr lang="ar-DZ" dirty="0" err="1" smtClean="0"/>
            <a:t>الاراء</a:t>
          </a:r>
          <a:r>
            <a:rPr lang="ar-DZ" dirty="0" smtClean="0"/>
            <a:t> المختلفة</a:t>
          </a:r>
          <a:endParaRPr lang="fr-FR" dirty="0"/>
        </a:p>
      </dgm:t>
    </dgm:pt>
    <dgm:pt modelId="{31F8224D-67FA-4C2C-93E5-DD52D74675C7}" type="parTrans" cxnId="{6472248A-5BF8-4D1B-A0B5-387ABA48F57F}">
      <dgm:prSet/>
      <dgm:spPr/>
      <dgm:t>
        <a:bodyPr/>
        <a:lstStyle/>
        <a:p>
          <a:endParaRPr lang="fr-FR"/>
        </a:p>
      </dgm:t>
    </dgm:pt>
    <dgm:pt modelId="{FF61C0DA-D81F-48D3-9B37-1A0118E41C74}" type="sibTrans" cxnId="{6472248A-5BF8-4D1B-A0B5-387ABA48F57F}">
      <dgm:prSet/>
      <dgm:spPr/>
      <dgm:t>
        <a:bodyPr/>
        <a:lstStyle/>
        <a:p>
          <a:endParaRPr lang="fr-FR"/>
        </a:p>
      </dgm:t>
    </dgm:pt>
    <dgm:pt modelId="{41B47994-DFAF-4290-BA33-1930D1FB2C13}">
      <dgm:prSet phldrT="[Texte]"/>
      <dgm:spPr/>
      <dgm:t>
        <a:bodyPr/>
        <a:lstStyle/>
        <a:p>
          <a:r>
            <a:rPr lang="ar-DZ" dirty="0" smtClean="0"/>
            <a:t>شروط الوظيفة</a:t>
          </a:r>
          <a:endParaRPr lang="fr-FR" dirty="0"/>
        </a:p>
      </dgm:t>
    </dgm:pt>
    <dgm:pt modelId="{E7F711C5-E769-4686-8BC6-88FEC53415C9}" type="parTrans" cxnId="{A00A08DA-2354-4967-B3D4-E1418EDB3CE6}">
      <dgm:prSet/>
      <dgm:spPr/>
      <dgm:t>
        <a:bodyPr/>
        <a:lstStyle/>
        <a:p>
          <a:endParaRPr lang="fr-FR"/>
        </a:p>
      </dgm:t>
    </dgm:pt>
    <dgm:pt modelId="{4EAEB736-962A-445E-BD36-244FCC0676A2}" type="sibTrans" cxnId="{A00A08DA-2354-4967-B3D4-E1418EDB3CE6}">
      <dgm:prSet/>
      <dgm:spPr/>
      <dgm:t>
        <a:bodyPr/>
        <a:lstStyle/>
        <a:p>
          <a:endParaRPr lang="fr-FR"/>
        </a:p>
      </dgm:t>
    </dgm:pt>
    <dgm:pt modelId="{BFF30144-85C0-43AC-876A-7BDC99C051DF}">
      <dgm:prSet phldrT="[Texte]"/>
      <dgm:spPr/>
      <dgm:t>
        <a:bodyPr/>
        <a:lstStyle/>
        <a:p>
          <a:endParaRPr lang="fr-FR" dirty="0"/>
        </a:p>
      </dgm:t>
    </dgm:pt>
    <dgm:pt modelId="{AD51EEF7-E43A-4A74-8F5D-4EE36564326A}" type="parTrans" cxnId="{E83711A6-90A3-422C-AD89-12B1870F966E}">
      <dgm:prSet/>
      <dgm:spPr/>
      <dgm:t>
        <a:bodyPr/>
        <a:lstStyle/>
        <a:p>
          <a:endParaRPr lang="fr-FR"/>
        </a:p>
      </dgm:t>
    </dgm:pt>
    <dgm:pt modelId="{4D5C374D-682E-4158-AF06-F8B370190FF1}" type="sibTrans" cxnId="{E83711A6-90A3-422C-AD89-12B1870F966E}">
      <dgm:prSet/>
      <dgm:spPr/>
      <dgm:t>
        <a:bodyPr/>
        <a:lstStyle/>
        <a:p>
          <a:endParaRPr lang="fr-FR"/>
        </a:p>
      </dgm:t>
    </dgm:pt>
    <dgm:pt modelId="{7C6FB1F5-4A05-4133-9316-E6A3D374C67E}">
      <dgm:prSet phldrT="[Texte]"/>
      <dgm:spPr/>
      <dgm:t>
        <a:bodyPr/>
        <a:lstStyle/>
        <a:p>
          <a:r>
            <a:rPr lang="ar-DZ" dirty="0" smtClean="0"/>
            <a:t>الرغبة في تفسير الظواهر</a:t>
          </a:r>
          <a:endParaRPr lang="fr-FR" dirty="0"/>
        </a:p>
      </dgm:t>
    </dgm:pt>
    <dgm:pt modelId="{8704076F-A3A8-40EE-A89F-DC95A95B9CA4}" type="parTrans" cxnId="{BF4B6576-6CC4-4EA7-9F38-F64535ED4650}">
      <dgm:prSet/>
      <dgm:spPr/>
      <dgm:t>
        <a:bodyPr/>
        <a:lstStyle/>
        <a:p>
          <a:endParaRPr lang="fr-FR"/>
        </a:p>
      </dgm:t>
    </dgm:pt>
    <dgm:pt modelId="{923C5F07-B033-4627-9EDF-D0BA6CF817CB}" type="sibTrans" cxnId="{BF4B6576-6CC4-4EA7-9F38-F64535ED4650}">
      <dgm:prSet/>
      <dgm:spPr/>
      <dgm:t>
        <a:bodyPr/>
        <a:lstStyle/>
        <a:p>
          <a:endParaRPr lang="fr-FR"/>
        </a:p>
      </dgm:t>
    </dgm:pt>
    <dgm:pt modelId="{A8832E76-59FB-4C65-BD57-F00F49ED0234}">
      <dgm:prSet phldrT="[Texte]"/>
      <dgm:spPr/>
      <dgm:t>
        <a:bodyPr/>
        <a:lstStyle/>
        <a:p>
          <a:r>
            <a:rPr lang="ar-DZ" dirty="0" smtClean="0"/>
            <a:t>تطبيق النظريات العلمية</a:t>
          </a:r>
          <a:endParaRPr lang="fr-FR" dirty="0"/>
        </a:p>
      </dgm:t>
    </dgm:pt>
    <dgm:pt modelId="{81C3953B-07BC-475F-A9F8-D2439AB94CFC}" type="parTrans" cxnId="{A3930EDC-369C-4C3E-8B50-B5503E20FE0E}">
      <dgm:prSet/>
      <dgm:spPr/>
      <dgm:t>
        <a:bodyPr/>
        <a:lstStyle/>
        <a:p>
          <a:endParaRPr lang="fr-FR"/>
        </a:p>
      </dgm:t>
    </dgm:pt>
    <dgm:pt modelId="{C315C8D1-2EB1-43ED-A568-2527FCBB870C}" type="sibTrans" cxnId="{A3930EDC-369C-4C3E-8B50-B5503E20FE0E}">
      <dgm:prSet/>
      <dgm:spPr/>
      <dgm:t>
        <a:bodyPr/>
        <a:lstStyle/>
        <a:p>
          <a:endParaRPr lang="fr-FR"/>
        </a:p>
      </dgm:t>
    </dgm:pt>
    <dgm:pt modelId="{E8B47B29-8A5F-4D73-8681-FB7748C951CF}">
      <dgm:prSet phldrT="[Texte]"/>
      <dgm:spPr/>
      <dgm:t>
        <a:bodyPr/>
        <a:lstStyle/>
        <a:p>
          <a:r>
            <a:rPr lang="ar-DZ" dirty="0" smtClean="0"/>
            <a:t>ظهور حاجات جديدة</a:t>
          </a:r>
          <a:endParaRPr lang="fr-FR" dirty="0"/>
        </a:p>
      </dgm:t>
    </dgm:pt>
    <dgm:pt modelId="{F59283C0-68F3-4A47-996F-1AD4DC6FD7DA}" type="parTrans" cxnId="{CD8BD242-0DD6-4C84-BC9F-36C62A8E56D1}">
      <dgm:prSet/>
      <dgm:spPr/>
      <dgm:t>
        <a:bodyPr/>
        <a:lstStyle/>
        <a:p>
          <a:endParaRPr lang="fr-FR"/>
        </a:p>
      </dgm:t>
    </dgm:pt>
    <dgm:pt modelId="{05DA86CC-8F3B-4D31-94DA-7D15281A6E83}" type="sibTrans" cxnId="{CD8BD242-0DD6-4C84-BC9F-36C62A8E56D1}">
      <dgm:prSet/>
      <dgm:spPr/>
      <dgm:t>
        <a:bodyPr/>
        <a:lstStyle/>
        <a:p>
          <a:endParaRPr lang="fr-FR"/>
        </a:p>
      </dgm:t>
    </dgm:pt>
    <dgm:pt modelId="{467AF7DF-96B8-4153-B6EB-5BA9C709E429}" type="pres">
      <dgm:prSet presAssocID="{C5B699AE-D511-4D10-909C-B71C577620B8}" presName="Name0" presStyleCnt="0">
        <dgm:presLayoutVars>
          <dgm:dir/>
          <dgm:animLvl val="lvl"/>
          <dgm:resizeHandles/>
        </dgm:presLayoutVars>
      </dgm:prSet>
      <dgm:spPr/>
      <dgm:t>
        <a:bodyPr/>
        <a:lstStyle/>
        <a:p>
          <a:endParaRPr lang="fr-FR"/>
        </a:p>
      </dgm:t>
    </dgm:pt>
    <dgm:pt modelId="{5031F14C-A919-4CB7-94EA-58250A1E8703}" type="pres">
      <dgm:prSet presAssocID="{DD58BD18-6E7F-408B-97A3-5B65EF8296A7}" presName="linNode" presStyleCnt="0"/>
      <dgm:spPr/>
    </dgm:pt>
    <dgm:pt modelId="{D1739862-FE16-4193-BBDF-CCBC3EE245AD}" type="pres">
      <dgm:prSet presAssocID="{DD58BD18-6E7F-408B-97A3-5B65EF8296A7}" presName="parentShp" presStyleLbl="node1" presStyleIdx="0" presStyleCnt="2">
        <dgm:presLayoutVars>
          <dgm:bulletEnabled val="1"/>
        </dgm:presLayoutVars>
      </dgm:prSet>
      <dgm:spPr/>
      <dgm:t>
        <a:bodyPr/>
        <a:lstStyle/>
        <a:p>
          <a:endParaRPr lang="fr-FR"/>
        </a:p>
      </dgm:t>
    </dgm:pt>
    <dgm:pt modelId="{E1B86092-5FB0-4AA5-8CEA-19513843047D}" type="pres">
      <dgm:prSet presAssocID="{DD58BD18-6E7F-408B-97A3-5B65EF8296A7}" presName="childShp" presStyleLbl="bgAccFollowNode1" presStyleIdx="0" presStyleCnt="2" custScaleY="126023">
        <dgm:presLayoutVars>
          <dgm:bulletEnabled val="1"/>
        </dgm:presLayoutVars>
      </dgm:prSet>
      <dgm:spPr/>
      <dgm:t>
        <a:bodyPr/>
        <a:lstStyle/>
        <a:p>
          <a:endParaRPr lang="fr-FR"/>
        </a:p>
      </dgm:t>
    </dgm:pt>
    <dgm:pt modelId="{E6243B40-1312-4A76-89AA-C7D09085CB5A}" type="pres">
      <dgm:prSet presAssocID="{383C9159-AC6C-4C46-B4BD-2A9A4C764F24}" presName="spacing" presStyleCnt="0"/>
      <dgm:spPr/>
    </dgm:pt>
    <dgm:pt modelId="{7544934A-8CCB-4720-B6D0-4A9FA955B72D}" type="pres">
      <dgm:prSet presAssocID="{A4C4BDC4-0384-48E0-A56F-8D2F08A3DC35}" presName="linNode" presStyleCnt="0"/>
      <dgm:spPr/>
    </dgm:pt>
    <dgm:pt modelId="{B53271D0-E300-4B1B-B73C-904B517642C6}" type="pres">
      <dgm:prSet presAssocID="{A4C4BDC4-0384-48E0-A56F-8D2F08A3DC35}" presName="parentShp" presStyleLbl="node1" presStyleIdx="1" presStyleCnt="2">
        <dgm:presLayoutVars>
          <dgm:bulletEnabled val="1"/>
        </dgm:presLayoutVars>
      </dgm:prSet>
      <dgm:spPr/>
      <dgm:t>
        <a:bodyPr/>
        <a:lstStyle/>
        <a:p>
          <a:endParaRPr lang="fr-FR"/>
        </a:p>
      </dgm:t>
    </dgm:pt>
    <dgm:pt modelId="{21C560C7-C50E-4A89-9055-277C5EEE699E}" type="pres">
      <dgm:prSet presAssocID="{A4C4BDC4-0384-48E0-A56F-8D2F08A3DC35}" presName="childShp" presStyleLbl="bgAccFollowNode1" presStyleIdx="1" presStyleCnt="2">
        <dgm:presLayoutVars>
          <dgm:bulletEnabled val="1"/>
        </dgm:presLayoutVars>
      </dgm:prSet>
      <dgm:spPr/>
      <dgm:t>
        <a:bodyPr/>
        <a:lstStyle/>
        <a:p>
          <a:endParaRPr lang="fr-FR"/>
        </a:p>
      </dgm:t>
    </dgm:pt>
  </dgm:ptLst>
  <dgm:cxnLst>
    <dgm:cxn modelId="{A00A08DA-2354-4967-B3D4-E1418EDB3CE6}" srcId="{DD58BD18-6E7F-408B-97A3-5B65EF8296A7}" destId="{41B47994-DFAF-4290-BA33-1930D1FB2C13}" srcOrd="6" destOrd="0" parTransId="{E7F711C5-E769-4686-8BC6-88FEC53415C9}" sibTransId="{4EAEB736-962A-445E-BD36-244FCC0676A2}"/>
    <dgm:cxn modelId="{4C5ECE4F-6AF8-4AED-A8B6-3AA3185C9D4F}" type="presOf" srcId="{97335F63-C220-4E12-8714-223DA5596B69}" destId="{E1B86092-5FB0-4AA5-8CEA-19513843047D}" srcOrd="0" destOrd="4" presId="urn:microsoft.com/office/officeart/2005/8/layout/vList6"/>
    <dgm:cxn modelId="{5A9AC040-0E32-48B0-9030-A7E788C6D693}" type="presOf" srcId="{4AA697E4-A4BB-4684-9F43-6879A1FE4B92}" destId="{E1B86092-5FB0-4AA5-8CEA-19513843047D}" srcOrd="0" destOrd="0" presId="urn:microsoft.com/office/officeart/2005/8/layout/vList6"/>
    <dgm:cxn modelId="{939FF79A-464E-4E6A-8403-D870850EF410}" srcId="{C5B699AE-D511-4D10-909C-B71C577620B8}" destId="{DD58BD18-6E7F-408B-97A3-5B65EF8296A7}" srcOrd="0" destOrd="0" parTransId="{F2F78BD7-5177-4B42-8CAF-7FB98BE59494}" sibTransId="{383C9159-AC6C-4C46-B4BD-2A9A4C764F24}"/>
    <dgm:cxn modelId="{6472248A-5BF8-4D1B-A0B5-387ABA48F57F}" srcId="{DD58BD18-6E7F-408B-97A3-5B65EF8296A7}" destId="{74950AD2-534E-40A6-B824-57FE39C43DD0}" srcOrd="5" destOrd="0" parTransId="{31F8224D-67FA-4C2C-93E5-DD52D74675C7}" sibTransId="{FF61C0DA-D81F-48D3-9B37-1A0118E41C74}"/>
    <dgm:cxn modelId="{7697F398-07F3-4A0D-BAE6-6CDBB037B73F}" type="presOf" srcId="{74950AD2-534E-40A6-B824-57FE39C43DD0}" destId="{E1B86092-5FB0-4AA5-8CEA-19513843047D}" srcOrd="0" destOrd="5" presId="urn:microsoft.com/office/officeart/2005/8/layout/vList6"/>
    <dgm:cxn modelId="{0E029195-A5FA-486D-B145-DC864C89BB91}" srcId="{DD58BD18-6E7F-408B-97A3-5B65EF8296A7}" destId="{97335F63-C220-4E12-8714-223DA5596B69}" srcOrd="4" destOrd="0" parTransId="{9127DA3C-5F4E-4C43-A390-96461B0A76E2}" sibTransId="{A0C8991E-6353-4B6A-BA8D-FFBE45026AA0}"/>
    <dgm:cxn modelId="{F3C35531-F249-4EFE-8318-B98EF8EFE401}" type="presOf" srcId="{8F3A016E-112C-4126-97D4-C768440DF77E}" destId="{21C560C7-C50E-4A89-9055-277C5EEE699E}" srcOrd="0" destOrd="0" presId="urn:microsoft.com/office/officeart/2005/8/layout/vList6"/>
    <dgm:cxn modelId="{6724409B-0137-46A0-A08D-E64C73BE6874}" srcId="{C5B699AE-D511-4D10-909C-B71C577620B8}" destId="{A4C4BDC4-0384-48E0-A56F-8D2F08A3DC35}" srcOrd="1" destOrd="0" parTransId="{56146B3D-FB08-479A-8A34-CB4E750D5E2D}" sibTransId="{4D493C47-B4D0-4C45-A4DE-5694B4CE7125}"/>
    <dgm:cxn modelId="{2DF84B6E-6EAA-4BC7-8347-6D996AE34AA3}" type="presOf" srcId="{B588D596-077D-48A0-B401-C2EC5A2AF326}" destId="{21C560C7-C50E-4A89-9055-277C5EEE699E}" srcOrd="0" destOrd="1" presId="urn:microsoft.com/office/officeart/2005/8/layout/vList6"/>
    <dgm:cxn modelId="{E9B07BDB-FE6D-409F-B4A0-FCB6654D0BC9}" srcId="{DD58BD18-6E7F-408B-97A3-5B65EF8296A7}" destId="{4AA697E4-A4BB-4684-9F43-6879A1FE4B92}" srcOrd="0" destOrd="0" parTransId="{1326A73D-8141-4CCF-A9E7-1FD9946C86F2}" sibTransId="{113B8364-E05C-42F1-92A7-3818FB8DBCA1}"/>
    <dgm:cxn modelId="{23BF5560-7CF1-45C5-B80F-1F786C8B7B7C}" srcId="{A4C4BDC4-0384-48E0-A56F-8D2F08A3DC35}" destId="{B588D596-077D-48A0-B401-C2EC5A2AF326}" srcOrd="1" destOrd="0" parTransId="{83331785-179D-47AE-9F77-B68F97EF044F}" sibTransId="{DF9A4AE2-5815-4A47-813A-20506AD4E52B}"/>
    <dgm:cxn modelId="{7755564C-DF13-4D6B-90FE-D5872771F276}" srcId="{A4C4BDC4-0384-48E0-A56F-8D2F08A3DC35}" destId="{8F3A016E-112C-4126-97D4-C768440DF77E}" srcOrd="0" destOrd="0" parTransId="{D91F4E3C-2555-4C81-B0C0-614AA39354E6}" sibTransId="{DAA81F00-327D-46C1-89A9-4803CEF96E23}"/>
    <dgm:cxn modelId="{B2B00025-8347-486C-91F6-418AAA84C9EC}" type="presOf" srcId="{BFF30144-85C0-43AC-876A-7BDC99C051DF}" destId="{E1B86092-5FB0-4AA5-8CEA-19513843047D}" srcOrd="0" destOrd="7" presId="urn:microsoft.com/office/officeart/2005/8/layout/vList6"/>
    <dgm:cxn modelId="{6389500E-3EFD-40BF-8518-B655006B41FF}" type="presOf" srcId="{1A4DBFC6-B52D-42B6-BD05-192F210C36C5}" destId="{E1B86092-5FB0-4AA5-8CEA-19513843047D}" srcOrd="0" destOrd="2" presId="urn:microsoft.com/office/officeart/2005/8/layout/vList6"/>
    <dgm:cxn modelId="{8A810486-8011-45E0-8C59-A9EA05591C83}" type="presOf" srcId="{A4C4BDC4-0384-48E0-A56F-8D2F08A3DC35}" destId="{B53271D0-E300-4B1B-B73C-904B517642C6}" srcOrd="0" destOrd="0" presId="urn:microsoft.com/office/officeart/2005/8/layout/vList6"/>
    <dgm:cxn modelId="{9E6C8490-E223-4A0E-AECA-E4350F9E85AD}" srcId="{DD58BD18-6E7F-408B-97A3-5B65EF8296A7}" destId="{AB5346E0-0A1A-4169-B999-6924549E3879}" srcOrd="3" destOrd="0" parTransId="{2C8B1572-2F18-4F10-94FC-FDD38A420257}" sibTransId="{39A46DD0-D57F-4D94-B278-F076B9DFFB17}"/>
    <dgm:cxn modelId="{1C8D72FC-7DDD-4866-847F-0783011DC541}" type="presOf" srcId="{D6E8C0A0-848A-4B42-BA21-80DFB7796273}" destId="{E1B86092-5FB0-4AA5-8CEA-19513843047D}" srcOrd="0" destOrd="1" presId="urn:microsoft.com/office/officeart/2005/8/layout/vList6"/>
    <dgm:cxn modelId="{DE719D0C-62CB-43DD-91EB-D65BB0C95FF2}" type="presOf" srcId="{C5B699AE-D511-4D10-909C-B71C577620B8}" destId="{467AF7DF-96B8-4153-B6EB-5BA9C709E429}" srcOrd="0" destOrd="0" presId="urn:microsoft.com/office/officeart/2005/8/layout/vList6"/>
    <dgm:cxn modelId="{CD8BD242-0DD6-4C84-BC9F-36C62A8E56D1}" srcId="{A4C4BDC4-0384-48E0-A56F-8D2F08A3DC35}" destId="{E8B47B29-8A5F-4D73-8681-FB7748C951CF}" srcOrd="4" destOrd="0" parTransId="{F59283C0-68F3-4A47-996F-1AD4DC6FD7DA}" sibTransId="{05DA86CC-8F3B-4D31-94DA-7D15281A6E83}"/>
    <dgm:cxn modelId="{E83711A6-90A3-422C-AD89-12B1870F966E}" srcId="{DD58BD18-6E7F-408B-97A3-5B65EF8296A7}" destId="{BFF30144-85C0-43AC-876A-7BDC99C051DF}" srcOrd="7" destOrd="0" parTransId="{AD51EEF7-E43A-4A74-8F5D-4EE36564326A}" sibTransId="{4D5C374D-682E-4158-AF06-F8B370190FF1}"/>
    <dgm:cxn modelId="{C2517555-E5B4-476C-AA50-34B4CF91F65E}" type="presOf" srcId="{DD58BD18-6E7F-408B-97A3-5B65EF8296A7}" destId="{D1739862-FE16-4193-BBDF-CCBC3EE245AD}" srcOrd="0" destOrd="0" presId="urn:microsoft.com/office/officeart/2005/8/layout/vList6"/>
    <dgm:cxn modelId="{E74FF1B0-41C4-4D92-93A8-7F3C987DC4C2}" type="presOf" srcId="{A8832E76-59FB-4C65-BD57-F00F49ED0234}" destId="{21C560C7-C50E-4A89-9055-277C5EEE699E}" srcOrd="0" destOrd="3" presId="urn:microsoft.com/office/officeart/2005/8/layout/vList6"/>
    <dgm:cxn modelId="{E0000AA6-8C22-42B1-B69F-64BB640FE88E}" srcId="{DD58BD18-6E7F-408B-97A3-5B65EF8296A7}" destId="{1A4DBFC6-B52D-42B6-BD05-192F210C36C5}" srcOrd="2" destOrd="0" parTransId="{BF41E1D7-4C8A-4C7F-9952-59ACF48688A0}" sibTransId="{F6D59A86-60D8-4284-B93C-E1C2BF69A265}"/>
    <dgm:cxn modelId="{8D8F6B53-AA19-4260-8006-AB366FD77CCB}" srcId="{DD58BD18-6E7F-408B-97A3-5B65EF8296A7}" destId="{D6E8C0A0-848A-4B42-BA21-80DFB7796273}" srcOrd="1" destOrd="0" parTransId="{8F587ED8-851A-493B-8C7E-A4D8F36AF29D}" sibTransId="{3A9D995E-8E23-4B0A-8D68-32F74A8A6736}"/>
    <dgm:cxn modelId="{A3930EDC-369C-4C3E-8B50-B5503E20FE0E}" srcId="{A4C4BDC4-0384-48E0-A56F-8D2F08A3DC35}" destId="{A8832E76-59FB-4C65-BD57-F00F49ED0234}" srcOrd="3" destOrd="0" parTransId="{81C3953B-07BC-475F-A9F8-D2439AB94CFC}" sibTransId="{C315C8D1-2EB1-43ED-A568-2527FCBB870C}"/>
    <dgm:cxn modelId="{949782FD-E22A-4A44-8502-4A06541F9578}" type="presOf" srcId="{AB5346E0-0A1A-4169-B999-6924549E3879}" destId="{E1B86092-5FB0-4AA5-8CEA-19513843047D}" srcOrd="0" destOrd="3" presId="urn:microsoft.com/office/officeart/2005/8/layout/vList6"/>
    <dgm:cxn modelId="{ECFA25F8-75E0-40E1-9189-401C24EE7584}" type="presOf" srcId="{41B47994-DFAF-4290-BA33-1930D1FB2C13}" destId="{E1B86092-5FB0-4AA5-8CEA-19513843047D}" srcOrd="0" destOrd="6" presId="urn:microsoft.com/office/officeart/2005/8/layout/vList6"/>
    <dgm:cxn modelId="{4CA9FD8C-7168-4723-8FB5-739D36051138}" type="presOf" srcId="{E8B47B29-8A5F-4D73-8681-FB7748C951CF}" destId="{21C560C7-C50E-4A89-9055-277C5EEE699E}" srcOrd="0" destOrd="4" presId="urn:microsoft.com/office/officeart/2005/8/layout/vList6"/>
    <dgm:cxn modelId="{C319DFB9-5C43-48E2-AC18-A452C0B92D9D}" type="presOf" srcId="{7C6FB1F5-4A05-4133-9316-E6A3D374C67E}" destId="{21C560C7-C50E-4A89-9055-277C5EEE699E}" srcOrd="0" destOrd="2" presId="urn:microsoft.com/office/officeart/2005/8/layout/vList6"/>
    <dgm:cxn modelId="{BF4B6576-6CC4-4EA7-9F38-F64535ED4650}" srcId="{A4C4BDC4-0384-48E0-A56F-8D2F08A3DC35}" destId="{7C6FB1F5-4A05-4133-9316-E6A3D374C67E}" srcOrd="2" destOrd="0" parTransId="{8704076F-A3A8-40EE-A89F-DC95A95B9CA4}" sibTransId="{923C5F07-B033-4627-9EDF-D0BA6CF817CB}"/>
    <dgm:cxn modelId="{30B050F7-7750-47A2-850A-0C005BD3AB97}" type="presParOf" srcId="{467AF7DF-96B8-4153-B6EB-5BA9C709E429}" destId="{5031F14C-A919-4CB7-94EA-58250A1E8703}" srcOrd="0" destOrd="0" presId="urn:microsoft.com/office/officeart/2005/8/layout/vList6"/>
    <dgm:cxn modelId="{B0AE7225-1D42-408A-9AFF-0B905B7C7860}" type="presParOf" srcId="{5031F14C-A919-4CB7-94EA-58250A1E8703}" destId="{D1739862-FE16-4193-BBDF-CCBC3EE245AD}" srcOrd="0" destOrd="0" presId="urn:microsoft.com/office/officeart/2005/8/layout/vList6"/>
    <dgm:cxn modelId="{CB3DE250-616A-47BB-8019-5DD079A9DFE5}" type="presParOf" srcId="{5031F14C-A919-4CB7-94EA-58250A1E8703}" destId="{E1B86092-5FB0-4AA5-8CEA-19513843047D}" srcOrd="1" destOrd="0" presId="urn:microsoft.com/office/officeart/2005/8/layout/vList6"/>
    <dgm:cxn modelId="{4B56FA03-D109-4697-875A-2134737F131B}" type="presParOf" srcId="{467AF7DF-96B8-4153-B6EB-5BA9C709E429}" destId="{E6243B40-1312-4A76-89AA-C7D09085CB5A}" srcOrd="1" destOrd="0" presId="urn:microsoft.com/office/officeart/2005/8/layout/vList6"/>
    <dgm:cxn modelId="{BD8BA280-E1FA-4303-995D-8001569DBCC9}" type="presParOf" srcId="{467AF7DF-96B8-4153-B6EB-5BA9C709E429}" destId="{7544934A-8CCB-4720-B6D0-4A9FA955B72D}" srcOrd="2" destOrd="0" presId="urn:microsoft.com/office/officeart/2005/8/layout/vList6"/>
    <dgm:cxn modelId="{21889A9B-B616-46B2-A014-25F4E6A5698E}" type="presParOf" srcId="{7544934A-8CCB-4720-B6D0-4A9FA955B72D}" destId="{B53271D0-E300-4B1B-B73C-904B517642C6}" srcOrd="0" destOrd="0" presId="urn:microsoft.com/office/officeart/2005/8/layout/vList6"/>
    <dgm:cxn modelId="{C673A179-9F44-4175-BE6C-B56793FCCC15}" type="presParOf" srcId="{7544934A-8CCB-4720-B6D0-4A9FA955B72D}" destId="{21C560C7-C50E-4A89-9055-277C5EEE699E}" srcOrd="1" destOrd="0" presId="urn:microsoft.com/office/officeart/2005/8/layout/vList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FC8EAFE-3B59-427F-A541-4209FBD46DA7}">
      <dsp:nvSpPr>
        <dsp:cNvPr id="0" name=""/>
        <dsp:cNvSpPr/>
      </dsp:nvSpPr>
      <dsp:spPr>
        <a:xfrm>
          <a:off x="1509997" y="576259"/>
          <a:ext cx="4230551" cy="4230551"/>
        </a:xfrm>
        <a:prstGeom prst="blockArc">
          <a:avLst>
            <a:gd name="adj1" fmla="val 10702107"/>
            <a:gd name="adj2" fmla="val 17022309"/>
            <a:gd name="adj3" fmla="val 4644"/>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A1E4910-B79E-40D2-A65B-878638201CEB}">
      <dsp:nvSpPr>
        <dsp:cNvPr id="0" name=""/>
        <dsp:cNvSpPr/>
      </dsp:nvSpPr>
      <dsp:spPr>
        <a:xfrm>
          <a:off x="1509997" y="693915"/>
          <a:ext cx="4230551" cy="4230551"/>
        </a:xfrm>
        <a:prstGeom prst="blockArc">
          <a:avLst>
            <a:gd name="adj1" fmla="val 4577691"/>
            <a:gd name="adj2" fmla="val 10897893"/>
            <a:gd name="adj3" fmla="val 4644"/>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E4005E3-C557-4DFC-B33C-B38C7D6728E7}">
      <dsp:nvSpPr>
        <dsp:cNvPr id="0" name=""/>
        <dsp:cNvSpPr/>
      </dsp:nvSpPr>
      <dsp:spPr>
        <a:xfrm>
          <a:off x="2413582" y="677000"/>
          <a:ext cx="4230551" cy="4230551"/>
        </a:xfrm>
        <a:prstGeom prst="blockArc">
          <a:avLst>
            <a:gd name="adj1" fmla="val 21493938"/>
            <a:gd name="adj2" fmla="val 6093619"/>
            <a:gd name="adj3" fmla="val 4644"/>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AB1E7AE-CC10-41A3-8E1F-01E4624A87D1}">
      <dsp:nvSpPr>
        <dsp:cNvPr id="0" name=""/>
        <dsp:cNvSpPr/>
      </dsp:nvSpPr>
      <dsp:spPr>
        <a:xfrm>
          <a:off x="2412694" y="593355"/>
          <a:ext cx="4230551" cy="4230551"/>
        </a:xfrm>
        <a:prstGeom prst="blockArc">
          <a:avLst>
            <a:gd name="adj1" fmla="val 15507888"/>
            <a:gd name="adj2" fmla="val 33128"/>
            <a:gd name="adj3" fmla="val 4644"/>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78C6055-46C3-49DF-AB31-2E6B91B966C1}">
      <dsp:nvSpPr>
        <dsp:cNvPr id="0" name=""/>
        <dsp:cNvSpPr/>
      </dsp:nvSpPr>
      <dsp:spPr>
        <a:xfrm>
          <a:off x="2530876" y="1542899"/>
          <a:ext cx="3167846" cy="2414926"/>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ar-DZ" sz="1800" b="1" kern="1200" dirty="0" smtClean="0"/>
            <a:t>هو الاستقصاء المتميز بالتنظيم والترتيب والتدقيق للتوصل إلى معلومات </a:t>
          </a:r>
          <a:r>
            <a:rPr lang="ar-DZ" sz="1800" b="1" kern="1200" dirty="0" err="1" smtClean="0"/>
            <a:t>أوعلاقات</a:t>
          </a:r>
          <a:r>
            <a:rPr lang="ar-DZ" sz="1800" b="1" kern="1200" dirty="0" smtClean="0"/>
            <a:t> أو معارف والتحقق منها وتطويرها من خلال استخدام طرق وأساليب موثوق بمدى مصداقيتها</a:t>
          </a:r>
          <a:endParaRPr lang="fr-FR" sz="1800" b="1" kern="1200" dirty="0"/>
        </a:p>
      </dsp:txBody>
      <dsp:txXfrm>
        <a:off x="2530876" y="1542899"/>
        <a:ext cx="3167846" cy="2414926"/>
      </dsp:txXfrm>
    </dsp:sp>
    <dsp:sp modelId="{CB305729-5BF4-478C-9A84-34AB38443F4B}">
      <dsp:nvSpPr>
        <dsp:cNvPr id="0" name=""/>
        <dsp:cNvSpPr/>
      </dsp:nvSpPr>
      <dsp:spPr>
        <a:xfrm>
          <a:off x="3178840" y="2083"/>
          <a:ext cx="1871918" cy="1364233"/>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ar-DZ" sz="1600" b="1" kern="1200" dirty="0" smtClean="0"/>
            <a:t>يقبل التعامل مع المواقف والتعرف عليها لاكتشاف الأسرار واكتساب الفوائ</a:t>
          </a:r>
          <a:r>
            <a:rPr lang="ar-DZ" sz="1300" kern="1200" dirty="0" smtClean="0"/>
            <a:t>د</a:t>
          </a:r>
          <a:endParaRPr lang="fr-FR" sz="1300" kern="1200" dirty="0"/>
        </a:p>
      </dsp:txBody>
      <dsp:txXfrm>
        <a:off x="3178840" y="2083"/>
        <a:ext cx="1871918" cy="1364233"/>
      </dsp:txXfrm>
    </dsp:sp>
    <dsp:sp modelId="{26D08529-24CB-48D6-A4A4-D2CD87A758A3}">
      <dsp:nvSpPr>
        <dsp:cNvPr id="0" name=""/>
        <dsp:cNvSpPr/>
      </dsp:nvSpPr>
      <dsp:spPr>
        <a:xfrm>
          <a:off x="5911921" y="2046424"/>
          <a:ext cx="1364233" cy="1364233"/>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ar-DZ" sz="2100" b="1" kern="1200" dirty="0" smtClean="0"/>
            <a:t>لا يضع حد للتفكير </a:t>
          </a:r>
          <a:r>
            <a:rPr lang="ar-DZ" sz="2100" b="1" kern="1200" dirty="0" err="1" smtClean="0"/>
            <a:t>الابداعي</a:t>
          </a:r>
          <a:r>
            <a:rPr lang="ar-DZ" sz="2100" kern="1200" dirty="0" smtClean="0"/>
            <a:t> </a:t>
          </a:r>
          <a:endParaRPr lang="fr-FR" sz="2100" kern="1200" dirty="0"/>
        </a:p>
      </dsp:txBody>
      <dsp:txXfrm>
        <a:off x="5911921" y="2046424"/>
        <a:ext cx="1364233" cy="1364233"/>
      </dsp:txXfrm>
    </dsp:sp>
    <dsp:sp modelId="{3C57259A-EB41-4AA3-AF6C-8BE01AEAF0FF}">
      <dsp:nvSpPr>
        <dsp:cNvPr id="0" name=""/>
        <dsp:cNvSpPr/>
      </dsp:nvSpPr>
      <dsp:spPr>
        <a:xfrm>
          <a:off x="3432683" y="4134409"/>
          <a:ext cx="1364233" cy="1364233"/>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ar-DZ" sz="1800" b="1" kern="1200" dirty="0" smtClean="0"/>
            <a:t>تصحيح المعلومات الخاطئة</a:t>
          </a:r>
          <a:endParaRPr lang="fr-FR" sz="1800" b="1" kern="1200" dirty="0"/>
        </a:p>
      </dsp:txBody>
      <dsp:txXfrm>
        <a:off x="3432683" y="4134409"/>
        <a:ext cx="1364233" cy="1364233"/>
      </dsp:txXfrm>
    </dsp:sp>
    <dsp:sp modelId="{0B8C2594-0609-4A60-95EE-5F1F20872448}">
      <dsp:nvSpPr>
        <dsp:cNvPr id="0" name=""/>
        <dsp:cNvSpPr/>
      </dsp:nvSpPr>
      <dsp:spPr>
        <a:xfrm>
          <a:off x="877831" y="2068246"/>
          <a:ext cx="1364233" cy="1364233"/>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ar-DZ" sz="1800" b="1" kern="1200" dirty="0" smtClean="0"/>
            <a:t>التنقيب عن المعارف والحقائق </a:t>
          </a:r>
          <a:endParaRPr lang="fr-FR" sz="1800" b="1" kern="1200" dirty="0"/>
        </a:p>
      </dsp:txBody>
      <dsp:txXfrm>
        <a:off x="877831" y="2068246"/>
        <a:ext cx="1364233" cy="1364233"/>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CB76C7A-64F3-459E-A57D-EAC11C28D71C}">
      <dsp:nvSpPr>
        <dsp:cNvPr id="0" name=""/>
        <dsp:cNvSpPr/>
      </dsp:nvSpPr>
      <dsp:spPr>
        <a:xfrm>
          <a:off x="494029" y="0"/>
          <a:ext cx="7241540" cy="4525963"/>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E2C9807-F4D8-41C2-AF9C-279BDEA12B86}">
      <dsp:nvSpPr>
        <dsp:cNvPr id="0" name=""/>
        <dsp:cNvSpPr/>
      </dsp:nvSpPr>
      <dsp:spPr>
        <a:xfrm>
          <a:off x="1207321" y="3365506"/>
          <a:ext cx="166555" cy="16655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660CC89-9B45-44FA-B07E-92541A6BCE49}">
      <dsp:nvSpPr>
        <dsp:cNvPr id="0" name=""/>
        <dsp:cNvSpPr/>
      </dsp:nvSpPr>
      <dsp:spPr>
        <a:xfrm>
          <a:off x="1290599" y="3448783"/>
          <a:ext cx="948641" cy="10771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254" tIns="0" rIns="0" bIns="0" numCol="1" spcCol="1270" anchor="t" anchorCtr="0">
          <a:noAutofit/>
        </a:bodyPr>
        <a:lstStyle/>
        <a:p>
          <a:pPr lvl="0" algn="l" defTabSz="1111250">
            <a:lnSpc>
              <a:spcPct val="90000"/>
            </a:lnSpc>
            <a:spcBef>
              <a:spcPct val="0"/>
            </a:spcBef>
            <a:spcAft>
              <a:spcPct val="35000"/>
            </a:spcAft>
          </a:pPr>
          <a:r>
            <a:rPr lang="ar-DZ" sz="2500" kern="1200" dirty="0" smtClean="0"/>
            <a:t>اختيار مجال البحث</a:t>
          </a:r>
          <a:endParaRPr lang="fr-FR" sz="2500" kern="1200" dirty="0"/>
        </a:p>
      </dsp:txBody>
      <dsp:txXfrm>
        <a:off x="1290599" y="3448783"/>
        <a:ext cx="948641" cy="1077179"/>
      </dsp:txXfrm>
    </dsp:sp>
    <dsp:sp modelId="{C3BE6A1E-088D-4146-84F0-6E21086A7321}">
      <dsp:nvSpPr>
        <dsp:cNvPr id="0" name=""/>
        <dsp:cNvSpPr/>
      </dsp:nvSpPr>
      <dsp:spPr>
        <a:xfrm>
          <a:off x="2108893" y="2499236"/>
          <a:ext cx="260695" cy="26069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76984C2-DD4E-421E-B795-41BDE62C49E9}">
      <dsp:nvSpPr>
        <dsp:cNvPr id="0" name=""/>
        <dsp:cNvSpPr/>
      </dsp:nvSpPr>
      <dsp:spPr>
        <a:xfrm>
          <a:off x="2239240" y="2629584"/>
          <a:ext cx="1202095" cy="18963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8137" tIns="0" rIns="0" bIns="0" numCol="1" spcCol="1270" anchor="t" anchorCtr="0">
          <a:noAutofit/>
        </a:bodyPr>
        <a:lstStyle/>
        <a:p>
          <a:pPr lvl="0" algn="l" defTabSz="1111250">
            <a:lnSpc>
              <a:spcPct val="90000"/>
            </a:lnSpc>
            <a:spcBef>
              <a:spcPct val="0"/>
            </a:spcBef>
            <a:spcAft>
              <a:spcPct val="35000"/>
            </a:spcAft>
          </a:pPr>
          <a:r>
            <a:rPr lang="ar-DZ" sz="2500" kern="1200" dirty="0" smtClean="0"/>
            <a:t>اختيار موضوع البحث وإشكالية البحث</a:t>
          </a:r>
          <a:endParaRPr lang="fr-FR" sz="2500" kern="1200" dirty="0"/>
        </a:p>
      </dsp:txBody>
      <dsp:txXfrm>
        <a:off x="2239240" y="2629584"/>
        <a:ext cx="1202095" cy="1896378"/>
      </dsp:txXfrm>
    </dsp:sp>
    <dsp:sp modelId="{4075A54F-8386-48D4-A60D-5581DB7EFA59}">
      <dsp:nvSpPr>
        <dsp:cNvPr id="0" name=""/>
        <dsp:cNvSpPr/>
      </dsp:nvSpPr>
      <dsp:spPr>
        <a:xfrm>
          <a:off x="3267539" y="1808574"/>
          <a:ext cx="347593" cy="34759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E10C030-3275-400C-93FF-64D73F93AE3B}">
      <dsp:nvSpPr>
        <dsp:cNvPr id="0" name=""/>
        <dsp:cNvSpPr/>
      </dsp:nvSpPr>
      <dsp:spPr>
        <a:xfrm>
          <a:off x="3441336" y="1982371"/>
          <a:ext cx="1397617" cy="25435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4183" tIns="0" rIns="0" bIns="0" numCol="1" spcCol="1270" anchor="t" anchorCtr="0">
          <a:noAutofit/>
        </a:bodyPr>
        <a:lstStyle/>
        <a:p>
          <a:pPr lvl="0" algn="l" defTabSz="1111250">
            <a:lnSpc>
              <a:spcPct val="90000"/>
            </a:lnSpc>
            <a:spcBef>
              <a:spcPct val="0"/>
            </a:spcBef>
            <a:spcAft>
              <a:spcPct val="35000"/>
            </a:spcAft>
          </a:pPr>
          <a:r>
            <a:rPr lang="ar-DZ" sz="2500" kern="1200" dirty="0" smtClean="0"/>
            <a:t>وضع فرضيات البحث</a:t>
          </a:r>
          <a:endParaRPr lang="fr-FR" sz="2500" kern="1200" dirty="0"/>
        </a:p>
      </dsp:txBody>
      <dsp:txXfrm>
        <a:off x="3441336" y="1982371"/>
        <a:ext cx="1397617" cy="2543591"/>
      </dsp:txXfrm>
    </dsp:sp>
    <dsp:sp modelId="{ED21E229-EDA7-4270-BB0A-30DF4A844387}">
      <dsp:nvSpPr>
        <dsp:cNvPr id="0" name=""/>
        <dsp:cNvSpPr/>
      </dsp:nvSpPr>
      <dsp:spPr>
        <a:xfrm>
          <a:off x="4614466" y="1269080"/>
          <a:ext cx="448975" cy="44897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8AF4632-2272-408C-B6FE-55FAD90E662F}">
      <dsp:nvSpPr>
        <dsp:cNvPr id="0" name=""/>
        <dsp:cNvSpPr/>
      </dsp:nvSpPr>
      <dsp:spPr>
        <a:xfrm>
          <a:off x="4838954" y="1493567"/>
          <a:ext cx="1448308" cy="30323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7903" tIns="0" rIns="0" bIns="0" numCol="1" spcCol="1270" anchor="t" anchorCtr="0">
          <a:noAutofit/>
        </a:bodyPr>
        <a:lstStyle/>
        <a:p>
          <a:pPr lvl="0" algn="l" defTabSz="1111250">
            <a:lnSpc>
              <a:spcPct val="90000"/>
            </a:lnSpc>
            <a:spcBef>
              <a:spcPct val="0"/>
            </a:spcBef>
            <a:spcAft>
              <a:spcPct val="35000"/>
            </a:spcAft>
          </a:pPr>
          <a:r>
            <a:rPr lang="ar-DZ" sz="2500" kern="1200" dirty="0" smtClean="0"/>
            <a:t>اختبار فرضيات البحث</a:t>
          </a:r>
          <a:endParaRPr lang="fr-FR" sz="2500" kern="1200" dirty="0"/>
        </a:p>
      </dsp:txBody>
      <dsp:txXfrm>
        <a:off x="4838954" y="1493567"/>
        <a:ext cx="1448308" cy="3032395"/>
      </dsp:txXfrm>
    </dsp:sp>
    <dsp:sp modelId="{8A2DC89F-2C2D-436E-8A4C-A7195A612229}">
      <dsp:nvSpPr>
        <dsp:cNvPr id="0" name=""/>
        <dsp:cNvSpPr/>
      </dsp:nvSpPr>
      <dsp:spPr>
        <a:xfrm>
          <a:off x="6001221" y="908813"/>
          <a:ext cx="572081" cy="57208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5E0A2D2-B0B9-48DC-8CA8-C299F16592F0}">
      <dsp:nvSpPr>
        <dsp:cNvPr id="0" name=""/>
        <dsp:cNvSpPr/>
      </dsp:nvSpPr>
      <dsp:spPr>
        <a:xfrm>
          <a:off x="6287262" y="1194854"/>
          <a:ext cx="1448308" cy="33311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3134" tIns="0" rIns="0" bIns="0" numCol="1" spcCol="1270" anchor="t" anchorCtr="0">
          <a:noAutofit/>
        </a:bodyPr>
        <a:lstStyle/>
        <a:p>
          <a:pPr lvl="0" algn="l" defTabSz="1111250">
            <a:lnSpc>
              <a:spcPct val="90000"/>
            </a:lnSpc>
            <a:spcBef>
              <a:spcPct val="0"/>
            </a:spcBef>
            <a:spcAft>
              <a:spcPct val="35000"/>
            </a:spcAft>
          </a:pPr>
          <a:r>
            <a:rPr lang="ar-DZ" sz="2500" kern="1200" dirty="0" smtClean="0"/>
            <a:t>تلخيص البحث والتوصيات</a:t>
          </a:r>
        </a:p>
        <a:p>
          <a:pPr lvl="0" algn="l" defTabSz="1111250">
            <a:lnSpc>
              <a:spcPct val="90000"/>
            </a:lnSpc>
            <a:spcBef>
              <a:spcPct val="0"/>
            </a:spcBef>
            <a:spcAft>
              <a:spcPct val="35000"/>
            </a:spcAft>
          </a:pPr>
          <a:endParaRPr lang="fr-FR" sz="2500" kern="1200" dirty="0"/>
        </a:p>
      </dsp:txBody>
      <dsp:txXfrm>
        <a:off x="6287262" y="1194854"/>
        <a:ext cx="1448308" cy="3331108"/>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CCFF3FCB-F267-41A1-8F59-0EF20A3DDCB9}" type="datetimeFigureOut">
              <a:rPr lang="fr-FR" smtClean="0"/>
              <a:pPr/>
              <a:t>25/11/2024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BDC2C12-BFC4-42CD-A81B-E61A81D7D964}"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CFF3FCB-F267-41A1-8F59-0EF20A3DDCB9}" type="datetimeFigureOut">
              <a:rPr lang="fr-FR" smtClean="0"/>
              <a:pPr/>
              <a:t>25/11/2024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BDC2C12-BFC4-42CD-A81B-E61A81D7D964}"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CFF3FCB-F267-41A1-8F59-0EF20A3DDCB9}" type="datetimeFigureOut">
              <a:rPr lang="fr-FR" smtClean="0"/>
              <a:pPr/>
              <a:t>25/11/2024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BDC2C12-BFC4-42CD-A81B-E61A81D7D964}"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CFF3FCB-F267-41A1-8F59-0EF20A3DDCB9}" type="datetimeFigureOut">
              <a:rPr lang="fr-FR" smtClean="0"/>
              <a:pPr/>
              <a:t>25/11/2024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BDC2C12-BFC4-42CD-A81B-E61A81D7D964}"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CCFF3FCB-F267-41A1-8F59-0EF20A3DDCB9}" type="datetimeFigureOut">
              <a:rPr lang="fr-FR" smtClean="0"/>
              <a:pPr/>
              <a:t>25/11/2024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BDC2C12-BFC4-42CD-A81B-E61A81D7D964}"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CCFF3FCB-F267-41A1-8F59-0EF20A3DDCB9}" type="datetimeFigureOut">
              <a:rPr lang="fr-FR" smtClean="0"/>
              <a:pPr/>
              <a:t>25/11/2024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BDC2C12-BFC4-42CD-A81B-E61A81D7D964}"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CFF3FCB-F267-41A1-8F59-0EF20A3DDCB9}" type="datetimeFigureOut">
              <a:rPr lang="fr-FR" smtClean="0"/>
              <a:pPr/>
              <a:t>25/11/2024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BDC2C12-BFC4-42CD-A81B-E61A81D7D964}"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CCFF3FCB-F267-41A1-8F59-0EF20A3DDCB9}" type="datetimeFigureOut">
              <a:rPr lang="fr-FR" smtClean="0"/>
              <a:pPr/>
              <a:t>25/11/2024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BDC2C12-BFC4-42CD-A81B-E61A81D7D964}"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CFF3FCB-F267-41A1-8F59-0EF20A3DDCB9}" type="datetimeFigureOut">
              <a:rPr lang="fr-FR" smtClean="0"/>
              <a:pPr/>
              <a:t>25/11/2024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BDC2C12-BFC4-42CD-A81B-E61A81D7D964}"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CFF3FCB-F267-41A1-8F59-0EF20A3DDCB9}" type="datetimeFigureOut">
              <a:rPr lang="fr-FR" smtClean="0"/>
              <a:pPr/>
              <a:t>25/11/2024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BDC2C12-BFC4-42CD-A81B-E61A81D7D964}"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CFF3FCB-F267-41A1-8F59-0EF20A3DDCB9}" type="datetimeFigureOut">
              <a:rPr lang="fr-FR" smtClean="0"/>
              <a:pPr/>
              <a:t>25/11/2024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BDC2C12-BFC4-42CD-A81B-E61A81D7D964}"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FF3FCB-F267-41A1-8F59-0EF20A3DDCB9}" type="datetimeFigureOut">
              <a:rPr lang="fr-FR" smtClean="0"/>
              <a:pPr/>
              <a:t>25/11/2024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DC2C12-BFC4-42CD-A81B-E61A81D7D964}"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p:txBody>
          <a:bodyPr>
            <a:normAutofit/>
          </a:bodyPr>
          <a:lstStyle/>
          <a:p>
            <a:r>
              <a:rPr lang="ar-DZ" dirty="0" smtClean="0"/>
              <a:t>.</a:t>
            </a:r>
            <a:endParaRPr lang="fr-FR" dirty="0"/>
          </a:p>
        </p:txBody>
      </p:sp>
      <p:sp>
        <p:nvSpPr>
          <p:cNvPr id="5" name="Rectangle 4"/>
          <p:cNvSpPr/>
          <p:nvPr/>
        </p:nvSpPr>
        <p:spPr>
          <a:xfrm>
            <a:off x="278348" y="1426125"/>
            <a:ext cx="8614132" cy="4955203"/>
          </a:xfrm>
          <a:prstGeom prst="rect">
            <a:avLst/>
          </a:prstGeom>
          <a:noFill/>
        </p:spPr>
        <p:txBody>
          <a:bodyPr wrap="square" lIns="91440" tIns="45720" rIns="91440" bIns="45720">
            <a:spAutoFit/>
          </a:bodyPr>
          <a:lstStyle/>
          <a:p>
            <a:pPr marL="742950" indent="-742950" algn="ctr" rtl="1"/>
            <a:r>
              <a:rPr lang="ar-DZ" sz="4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مقياس: منهجية</a:t>
            </a:r>
          </a:p>
          <a:p>
            <a:pPr marL="742950" indent="-742950" algn="ctr" rtl="1"/>
            <a:endParaRPr lang="ar-DZ" sz="4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marL="742950" indent="-742950" algn="ctr" rtl="1"/>
            <a:r>
              <a:rPr lang="ar-DZ" sz="4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سنة ثانية ليسانس علوم مالية ومحاسبية</a:t>
            </a:r>
          </a:p>
          <a:p>
            <a:pPr marL="742950" indent="-742950" algn="ctr" rtl="1"/>
            <a:endParaRPr lang="ar-DZ" sz="4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marL="742950" indent="-742950" algn="ctr" rtl="1"/>
            <a:r>
              <a:rPr lang="ar-DZ" sz="4400"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أ.د.</a:t>
            </a:r>
            <a:r>
              <a:rPr lang="ar-DZ" sz="4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ar-DZ" sz="4400"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صلعة</a:t>
            </a:r>
            <a:r>
              <a:rPr lang="ar-DZ" sz="4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سمية</a:t>
            </a:r>
          </a:p>
          <a:p>
            <a:pPr marL="742950" indent="-742950" algn="ctr" rtl="1"/>
            <a:endParaRPr lang="fr-FR" sz="48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algn="r" rtl="1"/>
            <a:endParaRPr lang="fr-FR" sz="48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lnSpcReduction="10000"/>
          </a:bodyPr>
          <a:lstStyle/>
          <a:p>
            <a:pPr algn="just" rtl="1"/>
            <a:r>
              <a:rPr lang="ar-DZ" b="1" u="sng" dirty="0" smtClean="0">
                <a:solidFill>
                  <a:srgbClr val="7030A0"/>
                </a:solidFill>
              </a:rPr>
              <a:t>بحوث استطلاعية: </a:t>
            </a:r>
            <a:r>
              <a:rPr lang="ar-DZ" dirty="0" smtClean="0"/>
              <a:t>هي </a:t>
            </a:r>
            <a:r>
              <a:rPr lang="ar-DZ" dirty="0"/>
              <a:t>بحوث تهدف لاستطلاع البيئة والظروف المحيطة بالمشكلة أو الظاهرة التي يتم دراستها في مادة البحث، والتعرف على الفروض التي سيتم وضعها في البحث العلمي</a:t>
            </a:r>
            <a:r>
              <a:rPr lang="ar-DZ" dirty="0" smtClean="0"/>
              <a:t>.</a:t>
            </a:r>
          </a:p>
          <a:p>
            <a:pPr algn="just" rtl="1"/>
            <a:r>
              <a:rPr lang="ar-DZ" b="1" u="sng" dirty="0" smtClean="0">
                <a:solidFill>
                  <a:srgbClr val="7030A0"/>
                </a:solidFill>
              </a:rPr>
              <a:t>بحوث وصفية: </a:t>
            </a:r>
            <a:r>
              <a:rPr lang="ar-DZ" dirty="0" smtClean="0"/>
              <a:t>حيث يهدف البحث العلمي لاكتشاف الوقائع ووصف المشكلة والظواهر وصف تفصيلي من خلال تحديد خصائصها من الناحية الكمية والكيفية، ومعرفة الحالة السابقة للظواهر وكيف تطورت</a:t>
            </a:r>
          </a:p>
          <a:p>
            <a:pPr algn="just" rtl="1"/>
            <a:r>
              <a:rPr lang="ar-DZ" b="1" u="sng" dirty="0" smtClean="0">
                <a:solidFill>
                  <a:srgbClr val="7030A0"/>
                </a:solidFill>
              </a:rPr>
              <a:t>بحوث تفسيرية أو </a:t>
            </a:r>
            <a:r>
              <a:rPr lang="ar-DZ" b="1" u="sng" dirty="0" err="1" smtClean="0">
                <a:solidFill>
                  <a:srgbClr val="7030A0"/>
                </a:solidFill>
              </a:rPr>
              <a:t>برهانية</a:t>
            </a:r>
            <a:r>
              <a:rPr lang="ar-DZ" b="1" u="sng" dirty="0" smtClean="0">
                <a:solidFill>
                  <a:srgbClr val="7030A0"/>
                </a:solidFill>
              </a:rPr>
              <a:t>: </a:t>
            </a:r>
            <a:r>
              <a:rPr lang="ar-DZ" dirty="0" smtClean="0"/>
              <a:t>وأما النوع الثالث والأخير فهو البحوث التفسيرية أو </a:t>
            </a:r>
            <a:r>
              <a:rPr lang="ar-DZ" dirty="0" err="1" smtClean="0"/>
              <a:t>البرهانية</a:t>
            </a:r>
            <a:r>
              <a:rPr lang="ar-DZ" dirty="0" smtClean="0"/>
              <a:t> والتي تفسر كيفية حدوث الظاهرة منذ البداية حتى اللحظة وتحليل سبب حدوثها.</a:t>
            </a:r>
            <a:endParaRPr lang="fr-FR" dirty="0"/>
          </a:p>
        </p:txBody>
      </p:sp>
      <p:sp>
        <p:nvSpPr>
          <p:cNvPr id="4" name="Rectangle 3"/>
          <p:cNvSpPr/>
          <p:nvPr/>
        </p:nvSpPr>
        <p:spPr>
          <a:xfrm>
            <a:off x="330293" y="285728"/>
            <a:ext cx="8483413" cy="923330"/>
          </a:xfrm>
          <a:prstGeom prst="rect">
            <a:avLst/>
          </a:prstGeom>
          <a:noFill/>
        </p:spPr>
        <p:txBody>
          <a:bodyPr wrap="none" lIns="91440" tIns="45720" rIns="91440" bIns="45720">
            <a:spAutoFit/>
          </a:bodyPr>
          <a:lstStyle/>
          <a:p>
            <a:pPr algn="ctr"/>
            <a:r>
              <a:rPr lang="ar-DZ"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أنواع البحوث العلمية من حيث الهدف</a:t>
            </a:r>
            <a:endParaRPr lang="fr-FR"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28"/>
            <a:ext cx="8229600" cy="6429396"/>
          </a:xfrm>
        </p:spPr>
        <p:txBody>
          <a:bodyPr>
            <a:normAutofit/>
          </a:bodyPr>
          <a:lstStyle/>
          <a:p>
            <a:pPr algn="just" rtl="1">
              <a:buNone/>
            </a:pPr>
            <a:r>
              <a:rPr lang="ar-DZ" dirty="0"/>
              <a:t>وختاماً يمكن القول بأن البحث العلمي هو أسلوب منظم لجمع المعلومات </a:t>
            </a:r>
            <a:r>
              <a:rPr lang="ar-DZ" dirty="0" err="1"/>
              <a:t>الموثوقة</a:t>
            </a:r>
            <a:r>
              <a:rPr lang="ar-DZ" dirty="0"/>
              <a:t> وكتابة الملاحظات والتحليل المنطقي والموضوعي لتلك المعلومات وفق تبني سلسلة من الأساليب والمناهج العلمية بنية التوصل إلى التأكد من صحة هذه المعلومات والفرضيات أو تعديلها أو تزويدها بما هو جديد، ومن ثم التوصل إلى بعض النظريات والبراهين التي تفي بالتنبؤ بمثل موضوع الدراسة والتحكم في أسبابه أو </a:t>
            </a:r>
            <a:r>
              <a:rPr lang="ar-DZ" dirty="0" err="1"/>
              <a:t>تبعياته</a:t>
            </a:r>
            <a:r>
              <a:rPr lang="ar-DZ" dirty="0"/>
              <a:t>. حيث يعتبر البحث العلمي أداةً لترجمة الحقائق، حيث يقوم بالبحث العلمي مجموعة أو أفراد من المختصين في مجال البحث العلمي بهدف التوصل إلى الحقائق.</a:t>
            </a:r>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rtl="1">
              <a:buNone/>
            </a:pPr>
            <a:r>
              <a:rPr lang="ar-DZ" sz="4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المحاضرة رقم 01: مدخل إلى منهجية</a:t>
            </a:r>
          </a:p>
          <a:p>
            <a:pPr algn="ctr" rtl="1">
              <a:buNone/>
            </a:pPr>
            <a:r>
              <a:rPr lang="ar-DZ" sz="4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البحث العلمي</a:t>
            </a:r>
            <a:endParaRPr lang="ar-SA" sz="4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marL="742950" indent="-742950" algn="r" rtl="1">
              <a:buFont typeface="+mj-lt"/>
              <a:buAutoNum type="arabicPeriod"/>
            </a:pPr>
            <a:r>
              <a:rPr lang="ar-DZ" cap="all" dirty="0" smtClean="0">
                <a:ln w="9000" cmpd="sng">
                  <a:solidFill>
                    <a:schemeClr val="accent4">
                      <a:shade val="50000"/>
                      <a:satMod val="120000"/>
                    </a:schemeClr>
                  </a:solidFill>
                  <a:prstDash val="solid"/>
                </a:ln>
                <a:effectLst>
                  <a:reflection blurRad="12700" stA="28000" endPos="45000" dist="1000" dir="5400000" sy="-100000" algn="bl" rotWithShape="0"/>
                </a:effectLst>
              </a:rPr>
              <a:t>ماهية البحث العلمي؛</a:t>
            </a:r>
          </a:p>
          <a:p>
            <a:pPr marL="742950" indent="-742950" algn="r" rtl="1">
              <a:buFont typeface="+mj-lt"/>
              <a:buAutoNum type="arabicPeriod"/>
            </a:pPr>
            <a:r>
              <a:rPr lang="ar-DZ" cap="all" dirty="0" smtClean="0">
                <a:ln w="9000" cmpd="sng">
                  <a:solidFill>
                    <a:schemeClr val="accent4">
                      <a:shade val="50000"/>
                      <a:satMod val="120000"/>
                    </a:schemeClr>
                  </a:solidFill>
                  <a:prstDash val="solid"/>
                </a:ln>
                <a:effectLst>
                  <a:reflection blurRad="12700" stA="28000" endPos="45000" dist="1000" dir="5400000" sy="-100000" algn="bl" rotWithShape="0"/>
                </a:effectLst>
              </a:rPr>
              <a:t>أهمية البحث العلمي؛</a:t>
            </a:r>
            <a:endParaRPr lang="fr-FR" cap="all" dirty="0" smtClean="0">
              <a:ln w="9000" cmpd="sng">
                <a:solidFill>
                  <a:schemeClr val="accent4">
                    <a:shade val="50000"/>
                    <a:satMod val="120000"/>
                  </a:schemeClr>
                </a:solidFill>
                <a:prstDash val="solid"/>
              </a:ln>
              <a:effectLst>
                <a:reflection blurRad="12700" stA="28000" endPos="45000" dist="1000" dir="5400000" sy="-100000" algn="bl" rotWithShape="0"/>
              </a:effectLst>
            </a:endParaRPr>
          </a:p>
          <a:p>
            <a:pPr marL="742950" indent="-742950" algn="r" rtl="1">
              <a:buFont typeface="+mj-lt"/>
              <a:buAutoNum type="arabicPeriod"/>
            </a:pPr>
            <a:r>
              <a:rPr lang="ar-DZ" cap="all" dirty="0" smtClean="0">
                <a:ln w="9000" cmpd="sng">
                  <a:solidFill>
                    <a:schemeClr val="accent4">
                      <a:shade val="50000"/>
                      <a:satMod val="120000"/>
                    </a:schemeClr>
                  </a:solidFill>
                  <a:prstDash val="solid"/>
                </a:ln>
                <a:effectLst>
                  <a:reflection blurRad="12700" stA="28000" endPos="45000" dist="1000" dir="5400000" sy="-100000" algn="bl" rotWithShape="0"/>
                </a:effectLst>
              </a:rPr>
              <a:t>خطوات البحث البحث العلمي؛</a:t>
            </a:r>
          </a:p>
          <a:p>
            <a:pPr marL="742950" indent="-742950" algn="r" rtl="1">
              <a:buFont typeface="+mj-lt"/>
              <a:buAutoNum type="arabicPeriod"/>
            </a:pPr>
            <a:r>
              <a:rPr lang="ar-DZ" cap="all" dirty="0" smtClean="0">
                <a:ln w="9000" cmpd="sng">
                  <a:solidFill>
                    <a:schemeClr val="accent4">
                      <a:shade val="50000"/>
                      <a:satMod val="120000"/>
                    </a:schemeClr>
                  </a:solidFill>
                  <a:prstDash val="solid"/>
                </a:ln>
                <a:effectLst>
                  <a:reflection blurRad="12700" stA="28000" endPos="45000" dist="1000" dir="5400000" sy="-100000" algn="bl" rotWithShape="0"/>
                </a:effectLst>
              </a:rPr>
              <a:t>دوافع القيام بالبحث العلمي؛</a:t>
            </a:r>
          </a:p>
          <a:p>
            <a:pPr marL="742950" indent="-742950" algn="r" rtl="1">
              <a:buFont typeface="+mj-lt"/>
              <a:buAutoNum type="arabicPeriod"/>
            </a:pPr>
            <a:r>
              <a:rPr lang="ar-DZ" cap="all" dirty="0" smtClean="0">
                <a:ln w="9000" cmpd="sng">
                  <a:solidFill>
                    <a:schemeClr val="accent4">
                      <a:shade val="50000"/>
                      <a:satMod val="120000"/>
                    </a:schemeClr>
                  </a:solidFill>
                  <a:prstDash val="solid"/>
                </a:ln>
                <a:effectLst>
                  <a:reflection blurRad="12700" stA="28000" endPos="45000" dist="1000" dir="5400000" sy="-100000" algn="bl" rotWithShape="0"/>
                </a:effectLst>
              </a:rPr>
              <a:t>أنواع البحوث العلمية من حيث </a:t>
            </a:r>
            <a:r>
              <a:rPr lang="ar-DZ" cap="all" dirty="0" err="1" smtClean="0">
                <a:ln w="9000" cmpd="sng">
                  <a:solidFill>
                    <a:schemeClr val="accent4">
                      <a:shade val="50000"/>
                      <a:satMod val="120000"/>
                    </a:schemeClr>
                  </a:solidFill>
                  <a:prstDash val="solid"/>
                </a:ln>
                <a:effectLst>
                  <a:reflection blurRad="12700" stA="28000" endPos="45000" dist="1000" dir="5400000" sy="-100000" algn="bl" rotWithShape="0"/>
                </a:effectLst>
              </a:rPr>
              <a:t>المنهجية؛</a:t>
            </a:r>
            <a:endParaRPr lang="ar-DZ" cap="all" dirty="0" smtClean="0">
              <a:ln w="9000" cmpd="sng">
                <a:solidFill>
                  <a:schemeClr val="accent4">
                    <a:shade val="50000"/>
                    <a:satMod val="120000"/>
                  </a:schemeClr>
                </a:solidFill>
                <a:prstDash val="solid"/>
              </a:ln>
              <a:effectLst>
                <a:reflection blurRad="12700" stA="28000" endPos="45000" dist="1000" dir="5400000" sy="-100000" algn="bl" rotWithShape="0"/>
              </a:effectLst>
            </a:endParaRPr>
          </a:p>
          <a:p>
            <a:pPr marL="742950" indent="-742950" algn="r" rtl="1">
              <a:buFont typeface="+mj-lt"/>
              <a:buAutoNum type="arabicPeriod"/>
            </a:pPr>
            <a:r>
              <a:rPr lang="ar-DZ" cap="all" dirty="0" smtClean="0">
                <a:ln w="9000" cmpd="sng">
                  <a:solidFill>
                    <a:schemeClr val="accent4">
                      <a:shade val="50000"/>
                      <a:satMod val="120000"/>
                    </a:schemeClr>
                  </a:solidFill>
                  <a:prstDash val="solid"/>
                </a:ln>
                <a:effectLst>
                  <a:reflection blurRad="12700" stA="28000" endPos="45000" dist="1000" dir="5400000" sy="-100000" algn="bl" rotWithShape="0"/>
                </a:effectLst>
              </a:rPr>
              <a:t> أنواع البحوث العلمية من حيث الهدف</a:t>
            </a:r>
          </a:p>
        </p:txBody>
      </p:sp>
      <p:sp>
        <p:nvSpPr>
          <p:cNvPr id="4" name="Rectangle 3"/>
          <p:cNvSpPr/>
          <p:nvPr/>
        </p:nvSpPr>
        <p:spPr>
          <a:xfrm>
            <a:off x="2180159" y="142852"/>
            <a:ext cx="4783682" cy="923330"/>
          </a:xfrm>
          <a:prstGeom prst="rect">
            <a:avLst/>
          </a:prstGeom>
          <a:noFill/>
        </p:spPr>
        <p:txBody>
          <a:bodyPr wrap="none" lIns="91440" tIns="45720" rIns="91440" bIns="45720">
            <a:spAutoFit/>
          </a:bodyPr>
          <a:lstStyle/>
          <a:p>
            <a:pPr algn="ctr"/>
            <a:r>
              <a:rPr lang="ar-DZ"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مخطط الحصة الأولى</a:t>
            </a:r>
            <a:endParaRPr lang="fr-FR"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457200" y="1071546"/>
          <a:ext cx="8229600" cy="55007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itre 4"/>
          <p:cNvSpPr>
            <a:spLocks noGrp="1"/>
          </p:cNvSpPr>
          <p:nvPr>
            <p:ph type="title"/>
          </p:nvPr>
        </p:nvSpPr>
        <p:spPr>
          <a:xfrm>
            <a:off x="457200" y="-24"/>
            <a:ext cx="8229600" cy="923330"/>
          </a:xfrm>
          <a:prstGeom prst="rect">
            <a:avLst/>
          </a:prstGeom>
          <a:noFill/>
        </p:spPr>
        <p:txBody>
          <a:bodyPr wrap="square" lIns="91440" tIns="45720" rIns="91440" bIns="45720">
            <a:spAutoFit/>
          </a:bodyPr>
          <a:lstStyle/>
          <a:p>
            <a:pPr algn="ctr"/>
            <a:r>
              <a:rPr lang="ar-DZ"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ماهية البحث العلمي </a:t>
            </a:r>
            <a:r>
              <a:rPr lang="ar-DZ" sz="5400" b="1" cap="all" spc="0"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وماهي</a:t>
            </a:r>
            <a:r>
              <a:rPr lang="ar-DZ"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أهميته؟</a:t>
            </a:r>
            <a:endParaRPr lang="fr-FR"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just" rtl="1">
              <a:buFont typeface="Wingdings" pitchFamily="2" charset="2"/>
              <a:buChar char="Ø"/>
            </a:pPr>
            <a:r>
              <a:rPr lang="ar-DZ" dirty="0" smtClean="0"/>
              <a:t>هو الطريقة </a:t>
            </a:r>
            <a:r>
              <a:rPr lang="ar-DZ" dirty="0"/>
              <a:t>التي يتم فيها إعمال الفكر، وبذل مجهود ذهني بشكل منظم، وذلك حول مجموعة من القضايا أو المسائل، بالتقصي والتفتيش عن العلاقات والمبادئ التي تربط بينها، بهدف الوصول للحقائق التي يتم بناء أفضل الحلول </a:t>
            </a:r>
            <a:r>
              <a:rPr lang="ar-DZ" dirty="0" smtClean="0"/>
              <a:t>عليها،</a:t>
            </a:r>
          </a:p>
          <a:p>
            <a:pPr algn="just" rtl="1">
              <a:buFont typeface="Wingdings" pitchFamily="2" charset="2"/>
              <a:buChar char="Ø"/>
            </a:pPr>
            <a:r>
              <a:rPr lang="ar-DZ" dirty="0" smtClean="0"/>
              <a:t>هو عبارة </a:t>
            </a:r>
            <a:r>
              <a:rPr lang="ar-DZ" dirty="0"/>
              <a:t>عن أسلوب وطريقة يهدف للكشف عن الحقائق والمعلومات والعلاقات الجديدة والحقائق للتأكد من صحتها مستقبلاً وتطويرها، وتعديل المعلومات القائمة للوصول إلى العموم والتعمق في المعرفة العلمية.</a:t>
            </a:r>
          </a:p>
          <a:p>
            <a:pPr rtl="1"/>
            <a:endParaRPr lang="ar-DZ" dirty="0"/>
          </a:p>
          <a:p>
            <a:endParaRPr lang="fr-FR" dirty="0"/>
          </a:p>
        </p:txBody>
      </p:sp>
      <p:sp>
        <p:nvSpPr>
          <p:cNvPr id="4" name="Rectangle 3"/>
          <p:cNvSpPr/>
          <p:nvPr/>
        </p:nvSpPr>
        <p:spPr>
          <a:xfrm>
            <a:off x="2301185" y="428604"/>
            <a:ext cx="4541629" cy="923330"/>
          </a:xfrm>
          <a:prstGeom prst="rect">
            <a:avLst/>
          </a:prstGeom>
          <a:noFill/>
        </p:spPr>
        <p:txBody>
          <a:bodyPr wrap="none" lIns="91440" tIns="45720" rIns="91440" bIns="45720">
            <a:spAutoFit/>
          </a:bodyPr>
          <a:lstStyle/>
          <a:p>
            <a:pPr algn="ctr"/>
            <a:r>
              <a:rPr lang="ar-DZ"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ماهية البحث العلمي</a:t>
            </a:r>
            <a:endParaRPr lang="fr-FR"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285860"/>
            <a:ext cx="8229600" cy="5214974"/>
          </a:xfrm>
        </p:spPr>
        <p:txBody>
          <a:bodyPr>
            <a:normAutofit fontScale="92500" lnSpcReduction="20000"/>
          </a:bodyPr>
          <a:lstStyle/>
          <a:p>
            <a:pPr algn="just" rtl="1">
              <a:buFont typeface="Wingdings" pitchFamily="2" charset="2"/>
              <a:buChar char="q"/>
            </a:pPr>
            <a:r>
              <a:rPr lang="ar-DZ" b="1" dirty="0" smtClean="0"/>
              <a:t>تكوين المعرفة؛</a:t>
            </a:r>
          </a:p>
          <a:p>
            <a:pPr algn="just" rtl="1">
              <a:buFont typeface="Wingdings" pitchFamily="2" charset="2"/>
              <a:buChar char="q"/>
            </a:pPr>
            <a:r>
              <a:rPr lang="ar-DZ" b="1" dirty="0" smtClean="0"/>
              <a:t>تطوير مستوى الاستنتاج العقلي وسرعة البديهة؛</a:t>
            </a:r>
          </a:p>
          <a:p>
            <a:pPr algn="just" rtl="1">
              <a:buFont typeface="Wingdings" pitchFamily="2" charset="2"/>
              <a:buChar char="q"/>
            </a:pPr>
            <a:r>
              <a:rPr lang="ar-DZ" b="1" dirty="0" smtClean="0"/>
              <a:t> وتنمية روح الابتكار والبحث والإبداع لدى الباحثين؛</a:t>
            </a:r>
          </a:p>
          <a:p>
            <a:pPr algn="just" rtl="1">
              <a:buFont typeface="Wingdings" pitchFamily="2" charset="2"/>
              <a:buChar char="q"/>
            </a:pPr>
            <a:r>
              <a:rPr lang="ar-DZ" b="1" dirty="0" smtClean="0"/>
              <a:t>رفع كفاءة حسن التعبير الذاتي عن فكر الذات والغير، بأسلوب منظم ومتزن وصحيح؛</a:t>
            </a:r>
          </a:p>
          <a:p>
            <a:pPr algn="just" rtl="1">
              <a:buFont typeface="Wingdings" pitchFamily="2" charset="2"/>
              <a:buChar char="q"/>
            </a:pPr>
            <a:r>
              <a:rPr lang="ar-DZ" b="1" dirty="0" smtClean="0"/>
              <a:t>بناء شخصية علمية لديها القدرة على التفكير بالمستقبل، والمنطق السليم والنقد الحر؛</a:t>
            </a:r>
          </a:p>
          <a:p>
            <a:pPr algn="just" rtl="1">
              <a:buFont typeface="Wingdings" pitchFamily="2" charset="2"/>
              <a:buChar char="q"/>
            </a:pPr>
            <a:r>
              <a:rPr lang="ar-DZ" b="1" dirty="0" smtClean="0"/>
              <a:t>التعرف على الظواهر الطبيعية واكتشافها ومحاولة تفسيرها، وفهمها والتعرف على أسبابها، والسيطرة عليها وذلك يعطي القدرة على التحكم في بعض العوامل التي قد تكون سبباً في ظاهرة ما، والمردود المادي والاجتماعي الذي يحققه البحث الاجتماعي.</a:t>
            </a:r>
            <a:endParaRPr lang="fr-FR" b="1" dirty="0"/>
          </a:p>
        </p:txBody>
      </p:sp>
      <p:sp>
        <p:nvSpPr>
          <p:cNvPr id="4" name="Rectangle 3"/>
          <p:cNvSpPr/>
          <p:nvPr/>
        </p:nvSpPr>
        <p:spPr>
          <a:xfrm>
            <a:off x="2306796" y="214290"/>
            <a:ext cx="4530407" cy="923330"/>
          </a:xfrm>
          <a:prstGeom prst="rect">
            <a:avLst/>
          </a:prstGeom>
          <a:noFill/>
        </p:spPr>
        <p:txBody>
          <a:bodyPr wrap="none" lIns="91440" tIns="45720" rIns="91440" bIns="45720">
            <a:spAutoFit/>
          </a:bodyPr>
          <a:lstStyle/>
          <a:p>
            <a:pPr algn="ctr"/>
            <a:r>
              <a:rPr lang="ar-DZ"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أهمية البحث العلمي</a:t>
            </a:r>
            <a:endParaRPr lang="fr-FR"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2106421" y="285728"/>
            <a:ext cx="4931158" cy="923330"/>
          </a:xfrm>
          <a:prstGeom prst="rect">
            <a:avLst/>
          </a:prstGeom>
          <a:noFill/>
        </p:spPr>
        <p:txBody>
          <a:bodyPr wrap="none" lIns="91440" tIns="45720" rIns="91440" bIns="45720">
            <a:spAutoFit/>
          </a:bodyPr>
          <a:lstStyle/>
          <a:p>
            <a:pPr algn="ctr"/>
            <a:r>
              <a:rPr lang="ar-DZ"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خطوات البحث العلمي</a:t>
            </a:r>
            <a:endParaRPr lang="fr-FR"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457200" y="714356"/>
          <a:ext cx="8229600" cy="57864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1657203" y="-24"/>
            <a:ext cx="6058069" cy="923330"/>
          </a:xfrm>
          <a:prstGeom prst="rect">
            <a:avLst/>
          </a:prstGeom>
          <a:noFill/>
        </p:spPr>
        <p:txBody>
          <a:bodyPr wrap="none" lIns="91440" tIns="45720" rIns="91440" bIns="45720">
            <a:spAutoFit/>
          </a:bodyPr>
          <a:lstStyle/>
          <a:p>
            <a:pPr algn="ctr"/>
            <a:r>
              <a:rPr lang="ar-DZ"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دوافع القيام بالبحث العلمي</a:t>
            </a:r>
            <a:endParaRPr lang="fr-FR"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r" rtl="1"/>
            <a:r>
              <a:rPr lang="ar-DZ" b="1" u="sng" dirty="0" smtClean="0">
                <a:solidFill>
                  <a:srgbClr val="7030A0"/>
                </a:solidFill>
              </a:rPr>
              <a:t>بحوث نظرية؛</a:t>
            </a:r>
          </a:p>
          <a:p>
            <a:pPr algn="r" rtl="1"/>
            <a:r>
              <a:rPr lang="ar-DZ" b="1" u="sng" dirty="0" smtClean="0">
                <a:solidFill>
                  <a:srgbClr val="7030A0"/>
                </a:solidFill>
              </a:rPr>
              <a:t>بحوث تجريبية: </a:t>
            </a:r>
            <a:r>
              <a:rPr lang="ar-DZ" dirty="0" smtClean="0"/>
              <a:t>والتي </a:t>
            </a:r>
            <a:r>
              <a:rPr lang="ar-DZ" dirty="0"/>
              <a:t>تعتمد في أساسها على الواقع والاستقراء العلمي، حيث يلجأ له الباحث العلمي عند ملاحظة والتجارب الخاصة بغرض معين، حيث تكون عناصر البحث قابلة للقياس </a:t>
            </a:r>
            <a:r>
              <a:rPr lang="ar-DZ" dirty="0" smtClean="0"/>
              <a:t>الكمي.</a:t>
            </a:r>
          </a:p>
          <a:p>
            <a:pPr algn="r" rtl="1"/>
            <a:r>
              <a:rPr lang="ar-DZ" b="1" u="sng" dirty="0" smtClean="0">
                <a:solidFill>
                  <a:srgbClr val="7030A0"/>
                </a:solidFill>
              </a:rPr>
              <a:t>بحوث ميدانية</a:t>
            </a:r>
            <a:r>
              <a:rPr lang="ar-DZ" b="1" u="sng" dirty="0">
                <a:solidFill>
                  <a:srgbClr val="7030A0"/>
                </a:solidFill>
              </a:rPr>
              <a:t>: </a:t>
            </a:r>
            <a:r>
              <a:rPr lang="ar-DZ" dirty="0"/>
              <a:t>وهي البحوث التي ينزل فيها فريق البحث أو الباحث إلى المجتمع ليجمع المعلومات من عينة البحث العلمي حسب ما تقتضيه مشكلة البحث.</a:t>
            </a:r>
            <a:endParaRPr lang="ar-DZ" dirty="0" smtClean="0"/>
          </a:p>
          <a:p>
            <a:endParaRPr lang="fr-FR" dirty="0"/>
          </a:p>
        </p:txBody>
      </p:sp>
      <p:sp>
        <p:nvSpPr>
          <p:cNvPr id="4" name="Rectangle 3"/>
          <p:cNvSpPr/>
          <p:nvPr/>
        </p:nvSpPr>
        <p:spPr>
          <a:xfrm>
            <a:off x="19311" y="142852"/>
            <a:ext cx="9105378" cy="923330"/>
          </a:xfrm>
          <a:prstGeom prst="rect">
            <a:avLst/>
          </a:prstGeom>
          <a:noFill/>
        </p:spPr>
        <p:txBody>
          <a:bodyPr wrap="none" lIns="91440" tIns="45720" rIns="91440" bIns="45720">
            <a:spAutoFit/>
          </a:bodyPr>
          <a:lstStyle/>
          <a:p>
            <a:pPr algn="ctr"/>
            <a:r>
              <a:rPr lang="ar-DZ"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أنواع البحوث العلمية من حيث منهجية </a:t>
            </a:r>
            <a:endParaRPr lang="fr-FR"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TotalTime>
  <Words>586</Words>
  <Application>Microsoft Office PowerPoint</Application>
  <PresentationFormat>Affichage à l'écran (4:3)</PresentationFormat>
  <Paragraphs>61</Paragraphs>
  <Slides>11</Slides>
  <Notes>0</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Thème Office</vt:lpstr>
      <vt:lpstr>Diapositive 1</vt:lpstr>
      <vt:lpstr>Diapositive 2</vt:lpstr>
      <vt:lpstr>Diapositive 3</vt:lpstr>
      <vt:lpstr>ماهية البحث العلمي وماهي أهميته؟</vt:lpstr>
      <vt:lpstr>Diapositive 5</vt:lpstr>
      <vt:lpstr>Diapositive 6</vt:lpstr>
      <vt:lpstr>Diapositive 7</vt:lpstr>
      <vt:lpstr>Diapositive 8</vt:lpstr>
      <vt:lpstr>Diapositive 9</vt:lpstr>
      <vt:lpstr>Diapositive 10</vt:lpstr>
      <vt:lpstr>Diapositive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ماهية البحث العلمي وماهي أهميته؟</dc:title>
  <dc:creator>RACHID</dc:creator>
  <cp:lastModifiedBy>SOUMIA</cp:lastModifiedBy>
  <cp:revision>19</cp:revision>
  <dcterms:created xsi:type="dcterms:W3CDTF">2019-12-05T08:36:37Z</dcterms:created>
  <dcterms:modified xsi:type="dcterms:W3CDTF">2024-11-25T11:08:24Z</dcterms:modified>
</cp:coreProperties>
</file>