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85" r:id="rId7"/>
    <p:sldId id="268" r:id="rId8"/>
    <p:sldId id="269" r:id="rId9"/>
    <p:sldId id="283" r:id="rId10"/>
    <p:sldId id="280" r:id="rId11"/>
    <p:sldId id="28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AC373C8-3E49-4C07-A05C-C253E8BB18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AC011715-66B2-4EA5-9785-7D252405D4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A5E65350-489D-4D1A-97F9-C13B9D6330A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3134" autoAdjust="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4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545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Google Shape;1137;g2108c0b7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1" name="Google Shape;1138;g2108c0b7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Google Shape;213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8" name="Google Shape;213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96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Google Shape;159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61" name="Google Shape;160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Google Shape;213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65" name="Google Shape;213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HT" dirty="0" smtClean="0"/>
              <a:t>As for the </a:t>
            </a:r>
            <a:r>
              <a:rPr lang="fr-HT" dirty="0" err="1" smtClean="0"/>
              <a:t>disadvantages</a:t>
            </a:r>
            <a:r>
              <a:rPr lang="fr-HT" dirty="0" smtClean="0"/>
              <a:t>,</a:t>
            </a:r>
            <a:r>
              <a:rPr lang="fr-HT" baseline="0" dirty="0" smtClean="0"/>
              <a:t> </a:t>
            </a:r>
            <a:r>
              <a:rPr lang="fr-HT" baseline="0" dirty="0" err="1" smtClean="0"/>
              <a:t>since</a:t>
            </a:r>
            <a:r>
              <a:rPr lang="fr-HT" baseline="0" dirty="0" smtClean="0"/>
              <a:t> </a:t>
            </a:r>
            <a:r>
              <a:rPr lang="fr-HT" baseline="0" dirty="0" err="1" smtClean="0"/>
              <a:t>we</a:t>
            </a:r>
            <a:r>
              <a:rPr lang="fr-HT" baseline="0" dirty="0" smtClean="0"/>
              <a:t> have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54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9;p2"/>
          <p:cNvPicPr preferRelativeResize="0">
            <a:picLocks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8" name="Google Shape;10;p2"/>
          <p:cNvSpPr txBox="1">
            <a:spLocks noGrp="1"/>
          </p:cNvSpPr>
          <p:nvPr>
            <p:ph type="ctrTitle"/>
          </p:nvPr>
        </p:nvSpPr>
        <p:spPr>
          <a:xfrm>
            <a:off x="2017788" y="1097575"/>
            <a:ext cx="5108400" cy="21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48579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7788" y="3497275"/>
            <a:ext cx="510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Google Shape;301;p18"/>
          <p:cNvPicPr preferRelativeResize="0">
            <a:picLocks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302;p18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49237" name="Google Shape;303;p18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8" name="Google Shape;304;p18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39" name="Google Shape;305;p18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0" name="Google Shape;306;p18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1" name="Google Shape;307;p18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2" name="Google Shape;308;p18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3" name="Google Shape;309;p18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4" name="Google Shape;310;p18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5" name="Google Shape;311;p18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6" name="Google Shape;312;p18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7" name="Google Shape;313;p18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8" name="Google Shape;314;p18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49" name="Google Shape;315;p18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0" name="Google Shape;316;p18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1" name="Google Shape;317;p18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2" name="Google Shape;318;p18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3" name="Google Shape;319;p18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4" name="Google Shape;320;p18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5" name="Google Shape;321;p18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6" name="Google Shape;322;p18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7" name="Google Shape;323;p18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8" name="Google Shape;324;p18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59" name="Google Shape;325;p18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0" name="Google Shape;326;p18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1" name="Google Shape;327;p18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2" name="Google Shape;328;p18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3" name="Google Shape;329;p18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4" name="Google Shape;330;p18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5" name="Google Shape;331;p18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6" name="Google Shape;332;p18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7" name="Google Shape;333;p18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8" name="Google Shape;334;p18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69" name="Google Shape;335;p18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0" name="Google Shape;336;p18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1" name="Google Shape;337;p18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2" name="Google Shape;338;p18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3" name="Google Shape;339;p18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4" name="Google Shape;340;p18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5" name="Google Shape;341;p18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6" name="Google Shape;342;p18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7" name="Google Shape;343;p18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8" name="Google Shape;344;p18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79" name="Google Shape;345;p18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0" name="Google Shape;346;p18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1" name="Google Shape;347;p18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2" name="Google Shape;348;p18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3" name="Google Shape;349;p18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4" name="Google Shape;350;p18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5" name="Google Shape;351;p18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6" name="Google Shape;352;p18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7" name="Google Shape;353;p18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8" name="Google Shape;354;p18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89" name="Google Shape;355;p18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0" name="Google Shape;356;p18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291" name="Google Shape;357;p18"/>
          <p:cNvSpPr txBox="1">
            <a:spLocks noGrp="1"/>
          </p:cNvSpPr>
          <p:nvPr>
            <p:ph type="title"/>
          </p:nvPr>
        </p:nvSpPr>
        <p:spPr>
          <a:xfrm>
            <a:off x="1041338" y="3263600"/>
            <a:ext cx="7061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9292" name="Google Shape;358;p18"/>
          <p:cNvSpPr txBox="1">
            <a:spLocks noGrp="1"/>
          </p:cNvSpPr>
          <p:nvPr>
            <p:ph type="subTitle" idx="1"/>
          </p:nvPr>
        </p:nvSpPr>
        <p:spPr>
          <a:xfrm>
            <a:off x="1041263" y="1289725"/>
            <a:ext cx="70614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Google Shape;360;p19"/>
          <p:cNvPicPr preferRelativeResize="0">
            <a:picLocks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72" name="Google Shape;361;p19"/>
          <p:cNvSpPr txBox="1">
            <a:spLocks noGrp="1"/>
          </p:cNvSpPr>
          <p:nvPr>
            <p:ph type="title"/>
          </p:nvPr>
        </p:nvSpPr>
        <p:spPr>
          <a:xfrm>
            <a:off x="1403100" y="974800"/>
            <a:ext cx="2836500" cy="19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8673" name="Google Shape;362;p19"/>
          <p:cNvSpPr txBox="1">
            <a:spLocks noGrp="1"/>
          </p:cNvSpPr>
          <p:nvPr>
            <p:ph type="subTitle" idx="1"/>
          </p:nvPr>
        </p:nvSpPr>
        <p:spPr>
          <a:xfrm>
            <a:off x="1403100" y="3047550"/>
            <a:ext cx="28365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  <p:sp>
        <p:nvSpPr>
          <p:cNvPr id="1048674" name="Google Shape;363;p19"/>
          <p:cNvSpPr>
            <a:spLocks noGrp="1"/>
          </p:cNvSpPr>
          <p:nvPr>
            <p:ph type="pic" idx="2"/>
          </p:nvPr>
        </p:nvSpPr>
        <p:spPr>
          <a:xfrm rot="459046">
            <a:off x="5362525" y="1175629"/>
            <a:ext cx="2084355" cy="2919167"/>
          </a:xfrm>
          <a:prstGeom prst="rect">
            <a:avLst/>
          </a:prstGeom>
          <a:noFill/>
          <a:ln>
            <a:noFill/>
          </a:ln>
          <a:effectLst>
            <a:outerShdw blurRad="57150" dist="38100" dir="3660000" algn="bl" rotWithShape="0">
              <a:srgbClr val="000000">
                <a:alpha val="27000"/>
              </a:srgb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Google Shape;549;p24"/>
          <p:cNvPicPr preferRelativeResize="0">
            <a:picLocks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550;p24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48797" name="Google Shape;551;p24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8" name="Google Shape;552;p24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9" name="Google Shape;553;p24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0" name="Google Shape;554;p24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1" name="Google Shape;555;p24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2" name="Google Shape;556;p24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3" name="Google Shape;557;p24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4" name="Google Shape;558;p24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5" name="Google Shape;559;p24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6" name="Google Shape;560;p24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7" name="Google Shape;561;p24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8" name="Google Shape;562;p24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9" name="Google Shape;563;p24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0" name="Google Shape;564;p24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1" name="Google Shape;565;p24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2" name="Google Shape;566;p24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3" name="Google Shape;567;p24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4" name="Google Shape;568;p24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5" name="Google Shape;569;p24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6" name="Google Shape;570;p24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7" name="Google Shape;571;p24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8" name="Google Shape;572;p24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9" name="Google Shape;573;p24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0" name="Google Shape;574;p24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1" name="Google Shape;575;p24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2" name="Google Shape;576;p24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3" name="Google Shape;577;p24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4" name="Google Shape;578;p24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5" name="Google Shape;579;p24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6" name="Google Shape;580;p24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7" name="Google Shape;581;p24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8" name="Google Shape;582;p24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9" name="Google Shape;583;p24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0" name="Google Shape;584;p24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1" name="Google Shape;585;p24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2" name="Google Shape;586;p24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3" name="Google Shape;587;p24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4" name="Google Shape;588;p24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5" name="Google Shape;589;p24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6" name="Google Shape;590;p24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7" name="Google Shape;591;p24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8" name="Google Shape;592;p24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9" name="Google Shape;593;p24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0" name="Google Shape;594;p24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1" name="Google Shape;595;p24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2" name="Google Shape;596;p24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3" name="Google Shape;597;p24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4" name="Google Shape;598;p24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5" name="Google Shape;599;p24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6" name="Google Shape;600;p24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7" name="Google Shape;601;p24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8" name="Google Shape;602;p24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49" name="Google Shape;603;p24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50" name="Google Shape;604;p24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851" name="Google Shape;605;p24"/>
          <p:cNvSpPr txBox="1">
            <a:spLocks noGrp="1"/>
          </p:cNvSpPr>
          <p:nvPr>
            <p:ph type="title"/>
          </p:nvPr>
        </p:nvSpPr>
        <p:spPr>
          <a:xfrm>
            <a:off x="713225" y="449375"/>
            <a:ext cx="53820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8852" name="Google Shape;606;p24"/>
          <p:cNvSpPr txBox="1">
            <a:spLocks noGrp="1"/>
          </p:cNvSpPr>
          <p:nvPr>
            <p:ph type="subTitle" idx="1"/>
          </p:nvPr>
        </p:nvSpPr>
        <p:spPr>
          <a:xfrm>
            <a:off x="4485153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  <p:sp>
        <p:nvSpPr>
          <p:cNvPr id="1048853" name="Google Shape;607;p24"/>
          <p:cNvSpPr txBox="1">
            <a:spLocks noGrp="1"/>
          </p:cNvSpPr>
          <p:nvPr>
            <p:ph type="subTitle" idx="2"/>
          </p:nvPr>
        </p:nvSpPr>
        <p:spPr>
          <a:xfrm>
            <a:off x="1226975" y="1565000"/>
            <a:ext cx="29715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Google Shape;673;p26"/>
          <p:cNvPicPr preferRelativeResize="0">
            <a:picLocks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674;p26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49161" name="Google Shape;675;p26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2" name="Google Shape;676;p26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3" name="Google Shape;677;p26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4" name="Google Shape;678;p26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5" name="Google Shape;679;p26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6" name="Google Shape;680;p26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7" name="Google Shape;681;p26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8" name="Google Shape;682;p26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69" name="Google Shape;683;p26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0" name="Google Shape;684;p26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1" name="Google Shape;685;p26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2" name="Google Shape;686;p26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3" name="Google Shape;687;p26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4" name="Google Shape;688;p26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5" name="Google Shape;689;p26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6" name="Google Shape;690;p26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7" name="Google Shape;691;p26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8" name="Google Shape;692;p26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79" name="Google Shape;693;p26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0" name="Google Shape;694;p26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1" name="Google Shape;695;p26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2" name="Google Shape;696;p26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3" name="Google Shape;697;p26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4" name="Google Shape;698;p26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5" name="Google Shape;699;p26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6" name="Google Shape;700;p26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7" name="Google Shape;701;p26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8" name="Google Shape;702;p26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89" name="Google Shape;703;p26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0" name="Google Shape;704;p26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1" name="Google Shape;705;p26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2" name="Google Shape;706;p26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3" name="Google Shape;707;p26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4" name="Google Shape;708;p26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5" name="Google Shape;709;p26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6" name="Google Shape;710;p26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7" name="Google Shape;711;p26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8" name="Google Shape;712;p26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99" name="Google Shape;713;p26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0" name="Google Shape;714;p26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1" name="Google Shape;715;p26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2" name="Google Shape;716;p26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3" name="Google Shape;717;p26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4" name="Google Shape;718;p26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5" name="Google Shape;719;p26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6" name="Google Shape;720;p26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7" name="Google Shape;721;p26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8" name="Google Shape;722;p26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09" name="Google Shape;723;p26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0" name="Google Shape;724;p26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1" name="Google Shape;725;p26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2" name="Google Shape;726;p26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3" name="Google Shape;727;p26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14" name="Google Shape;728;p26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215" name="Google Shape;729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216" name="Google Shape;730;p26"/>
          <p:cNvSpPr txBox="1">
            <a:spLocks noGrp="1"/>
          </p:cNvSpPr>
          <p:nvPr>
            <p:ph type="subTitle" idx="1"/>
          </p:nvPr>
        </p:nvSpPr>
        <p:spPr>
          <a:xfrm>
            <a:off x="1038400" y="1912325"/>
            <a:ext cx="31023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  <p:sp>
        <p:nvSpPr>
          <p:cNvPr id="1049217" name="Google Shape;731;p26"/>
          <p:cNvSpPr txBox="1">
            <a:spLocks noGrp="1"/>
          </p:cNvSpPr>
          <p:nvPr>
            <p:ph type="subTitle" idx="2"/>
          </p:nvPr>
        </p:nvSpPr>
        <p:spPr>
          <a:xfrm>
            <a:off x="5003305" y="1912325"/>
            <a:ext cx="31023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  <p:sp>
        <p:nvSpPr>
          <p:cNvPr id="1049218" name="Google Shape;732;p26"/>
          <p:cNvSpPr txBox="1">
            <a:spLocks noGrp="1"/>
          </p:cNvSpPr>
          <p:nvPr>
            <p:ph type="subTitle" idx="3"/>
          </p:nvPr>
        </p:nvSpPr>
        <p:spPr>
          <a:xfrm>
            <a:off x="1038400" y="3649100"/>
            <a:ext cx="31023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  <p:sp>
        <p:nvSpPr>
          <p:cNvPr id="1049219" name="Google Shape;733;p26"/>
          <p:cNvSpPr txBox="1">
            <a:spLocks noGrp="1"/>
          </p:cNvSpPr>
          <p:nvPr>
            <p:ph type="subTitle" idx="4"/>
          </p:nvPr>
        </p:nvSpPr>
        <p:spPr>
          <a:xfrm>
            <a:off x="5003305" y="3649100"/>
            <a:ext cx="31023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  <p:sp>
        <p:nvSpPr>
          <p:cNvPr id="1049220" name="Google Shape;734;p26"/>
          <p:cNvSpPr txBox="1">
            <a:spLocks noGrp="1"/>
          </p:cNvSpPr>
          <p:nvPr>
            <p:ph type="subTitle" idx="5"/>
          </p:nvPr>
        </p:nvSpPr>
        <p:spPr>
          <a:xfrm>
            <a:off x="1038400" y="1618975"/>
            <a:ext cx="3102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9221" name="Google Shape;735;p26"/>
          <p:cNvSpPr txBox="1">
            <a:spLocks noGrp="1"/>
          </p:cNvSpPr>
          <p:nvPr>
            <p:ph type="subTitle" idx="6"/>
          </p:nvPr>
        </p:nvSpPr>
        <p:spPr>
          <a:xfrm>
            <a:off x="1038400" y="3355825"/>
            <a:ext cx="3102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9222" name="Google Shape;736;p26"/>
          <p:cNvSpPr txBox="1">
            <a:spLocks noGrp="1"/>
          </p:cNvSpPr>
          <p:nvPr>
            <p:ph type="subTitle" idx="7"/>
          </p:nvPr>
        </p:nvSpPr>
        <p:spPr>
          <a:xfrm>
            <a:off x="5003275" y="1618975"/>
            <a:ext cx="3102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9223" name="Google Shape;737;p26"/>
          <p:cNvSpPr txBox="1">
            <a:spLocks noGrp="1"/>
          </p:cNvSpPr>
          <p:nvPr>
            <p:ph type="subTitle" idx="8"/>
          </p:nvPr>
        </p:nvSpPr>
        <p:spPr>
          <a:xfrm>
            <a:off x="5003275" y="3355825"/>
            <a:ext cx="3102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Google Shape;1070;p32"/>
          <p:cNvPicPr preferRelativeResize="0">
            <a:picLocks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071;p32"/>
          <p:cNvGrpSpPr/>
          <p:nvPr/>
        </p:nvGrpSpPr>
        <p:grpSpPr>
          <a:xfrm>
            <a:off x="233731" y="323578"/>
            <a:ext cx="8676539" cy="4496350"/>
            <a:chOff x="705882" y="550275"/>
            <a:chExt cx="7717968" cy="3999600"/>
          </a:xfrm>
        </p:grpSpPr>
        <p:sp>
          <p:nvSpPr>
            <p:cNvPr id="1049296" name="Google Shape;1072;p32"/>
            <p:cNvSpPr/>
            <p:nvPr/>
          </p:nvSpPr>
          <p:spPr>
            <a:xfrm rot="5400000">
              <a:off x="2603400" y="-1270575"/>
              <a:ext cx="3999600" cy="7641300"/>
            </a:xfrm>
            <a:prstGeom prst="round2SameRect">
              <a:avLst>
                <a:gd name="adj1" fmla="val 770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7" name="Google Shape;1073;p32"/>
            <p:cNvSpPr/>
            <p:nvPr/>
          </p:nvSpPr>
          <p:spPr>
            <a:xfrm flipH="1">
              <a:off x="922589" y="446369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8" name="Google Shape;1074;p32"/>
            <p:cNvSpPr/>
            <p:nvPr/>
          </p:nvSpPr>
          <p:spPr>
            <a:xfrm flipH="1">
              <a:off x="922589" y="430786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99" name="Google Shape;1075;p32"/>
            <p:cNvSpPr/>
            <p:nvPr/>
          </p:nvSpPr>
          <p:spPr>
            <a:xfrm flipH="1">
              <a:off x="922589" y="41510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0" name="Google Shape;1076;p32"/>
            <p:cNvSpPr/>
            <p:nvPr/>
          </p:nvSpPr>
          <p:spPr>
            <a:xfrm flipH="1">
              <a:off x="922589" y="39952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1" name="Google Shape;1077;p32"/>
            <p:cNvSpPr/>
            <p:nvPr/>
          </p:nvSpPr>
          <p:spPr>
            <a:xfrm flipH="1">
              <a:off x="922589" y="383933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2" name="Google Shape;1078;p32"/>
            <p:cNvSpPr/>
            <p:nvPr/>
          </p:nvSpPr>
          <p:spPr>
            <a:xfrm flipH="1">
              <a:off x="922589" y="368350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3" name="Google Shape;1079;p32"/>
            <p:cNvSpPr/>
            <p:nvPr/>
          </p:nvSpPr>
          <p:spPr>
            <a:xfrm flipH="1">
              <a:off x="922589" y="35276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4" name="Google Shape;1080;p32"/>
            <p:cNvSpPr/>
            <p:nvPr/>
          </p:nvSpPr>
          <p:spPr>
            <a:xfrm flipH="1">
              <a:off x="922589" y="3372762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5" name="Google Shape;1081;p32"/>
            <p:cNvSpPr/>
            <p:nvPr/>
          </p:nvSpPr>
          <p:spPr>
            <a:xfrm flipH="1">
              <a:off x="922589" y="321594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6" name="Google Shape;1082;p32"/>
            <p:cNvSpPr/>
            <p:nvPr/>
          </p:nvSpPr>
          <p:spPr>
            <a:xfrm flipH="1">
              <a:off x="922589" y="3060076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7" name="Google Shape;1083;p32"/>
            <p:cNvSpPr/>
            <p:nvPr/>
          </p:nvSpPr>
          <p:spPr>
            <a:xfrm flipH="1">
              <a:off x="922589" y="2904241"/>
              <a:ext cx="7306886" cy="29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8" name="Google Shape;1084;p32"/>
            <p:cNvSpPr/>
            <p:nvPr/>
          </p:nvSpPr>
          <p:spPr>
            <a:xfrm flipH="1">
              <a:off x="922589" y="27474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09" name="Google Shape;1085;p32"/>
            <p:cNvSpPr/>
            <p:nvPr/>
          </p:nvSpPr>
          <p:spPr>
            <a:xfrm flipH="1">
              <a:off x="922589" y="25915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0" name="Google Shape;1086;p32"/>
            <p:cNvSpPr/>
            <p:nvPr/>
          </p:nvSpPr>
          <p:spPr>
            <a:xfrm flipH="1">
              <a:off x="922589" y="243571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1" name="Google Shape;1087;p32"/>
            <p:cNvSpPr/>
            <p:nvPr/>
          </p:nvSpPr>
          <p:spPr>
            <a:xfrm flipH="1">
              <a:off x="922589" y="227988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2" name="Google Shape;1088;p32"/>
            <p:cNvSpPr/>
            <p:nvPr/>
          </p:nvSpPr>
          <p:spPr>
            <a:xfrm flipH="1">
              <a:off x="922589" y="212402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3" name="Google Shape;1089;p32"/>
            <p:cNvSpPr/>
            <p:nvPr/>
          </p:nvSpPr>
          <p:spPr>
            <a:xfrm flipH="1">
              <a:off x="922589" y="1967198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4" name="Google Shape;1090;p32"/>
            <p:cNvSpPr/>
            <p:nvPr/>
          </p:nvSpPr>
          <p:spPr>
            <a:xfrm flipH="1">
              <a:off x="922589" y="1811363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5" name="Google Shape;1091;p32"/>
            <p:cNvSpPr/>
            <p:nvPr/>
          </p:nvSpPr>
          <p:spPr>
            <a:xfrm flipH="1">
              <a:off x="922589" y="1655499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6" name="Google Shape;1092;p32"/>
            <p:cNvSpPr/>
            <p:nvPr/>
          </p:nvSpPr>
          <p:spPr>
            <a:xfrm flipH="1">
              <a:off x="922589" y="1498677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7" name="Google Shape;1093;p32"/>
            <p:cNvSpPr/>
            <p:nvPr/>
          </p:nvSpPr>
          <p:spPr>
            <a:xfrm flipH="1">
              <a:off x="922589" y="1342841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8" name="Google Shape;1094;p32"/>
            <p:cNvSpPr/>
            <p:nvPr/>
          </p:nvSpPr>
          <p:spPr>
            <a:xfrm flipH="1">
              <a:off x="922589" y="11879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19" name="Google Shape;1095;p32"/>
            <p:cNvSpPr/>
            <p:nvPr/>
          </p:nvSpPr>
          <p:spPr>
            <a:xfrm flipH="1">
              <a:off x="922589" y="10321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0" name="Google Shape;1096;p32"/>
            <p:cNvSpPr/>
            <p:nvPr/>
          </p:nvSpPr>
          <p:spPr>
            <a:xfrm flipH="1">
              <a:off x="922589" y="876264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1" name="Google Shape;1097;p32"/>
            <p:cNvSpPr/>
            <p:nvPr/>
          </p:nvSpPr>
          <p:spPr>
            <a:xfrm flipH="1">
              <a:off x="922589" y="720400"/>
              <a:ext cx="7304326" cy="29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2" name="Google Shape;1098;p32"/>
            <p:cNvSpPr/>
            <p:nvPr/>
          </p:nvSpPr>
          <p:spPr>
            <a:xfrm flipH="1">
              <a:off x="888818" y="4370305"/>
              <a:ext cx="87042" cy="10698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3" name="Google Shape;1099;p32"/>
            <p:cNvSpPr/>
            <p:nvPr/>
          </p:nvSpPr>
          <p:spPr>
            <a:xfrm flipH="1">
              <a:off x="890612" y="4087450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4" name="Google Shape;1100;p32"/>
            <p:cNvSpPr/>
            <p:nvPr/>
          </p:nvSpPr>
          <p:spPr>
            <a:xfrm flipH="1">
              <a:off x="890612" y="380280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5" name="Google Shape;1101;p32"/>
            <p:cNvSpPr/>
            <p:nvPr/>
          </p:nvSpPr>
          <p:spPr>
            <a:xfrm flipH="1">
              <a:off x="890612" y="3519973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6" name="Google Shape;1102;p32"/>
            <p:cNvSpPr/>
            <p:nvPr/>
          </p:nvSpPr>
          <p:spPr>
            <a:xfrm flipH="1">
              <a:off x="890612" y="3236221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7" name="Google Shape;1103;p32"/>
            <p:cNvSpPr/>
            <p:nvPr/>
          </p:nvSpPr>
          <p:spPr>
            <a:xfrm flipH="1">
              <a:off x="890612" y="295336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8" name="Google Shape;1104;p32"/>
            <p:cNvSpPr/>
            <p:nvPr/>
          </p:nvSpPr>
          <p:spPr>
            <a:xfrm flipH="1">
              <a:off x="890612" y="2669640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29" name="Google Shape;1105;p32"/>
            <p:cNvSpPr/>
            <p:nvPr/>
          </p:nvSpPr>
          <p:spPr>
            <a:xfrm flipH="1">
              <a:off x="890612" y="2386785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0" name="Google Shape;1106;p32"/>
            <p:cNvSpPr/>
            <p:nvPr/>
          </p:nvSpPr>
          <p:spPr>
            <a:xfrm flipH="1">
              <a:off x="890612" y="2102136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1" name="Google Shape;1107;p32"/>
            <p:cNvSpPr/>
            <p:nvPr/>
          </p:nvSpPr>
          <p:spPr>
            <a:xfrm flipH="1">
              <a:off x="890612" y="1818384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2" name="Google Shape;1108;p32"/>
            <p:cNvSpPr/>
            <p:nvPr/>
          </p:nvSpPr>
          <p:spPr>
            <a:xfrm flipH="1">
              <a:off x="890612" y="1535556"/>
              <a:ext cx="86145" cy="106064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3" name="Google Shape;1109;p32"/>
            <p:cNvSpPr/>
            <p:nvPr/>
          </p:nvSpPr>
          <p:spPr>
            <a:xfrm flipH="1">
              <a:off x="890612" y="125180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4" name="Google Shape;1110;p32"/>
            <p:cNvSpPr/>
            <p:nvPr/>
          </p:nvSpPr>
          <p:spPr>
            <a:xfrm flipH="1">
              <a:off x="890612" y="968948"/>
              <a:ext cx="86145" cy="106091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5" name="Google Shape;1111;p32"/>
            <p:cNvSpPr/>
            <p:nvPr/>
          </p:nvSpPr>
          <p:spPr>
            <a:xfrm flipH="1">
              <a:off x="890612" y="685223"/>
              <a:ext cx="86145" cy="10698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6" name="Google Shape;1112;p32"/>
            <p:cNvSpPr/>
            <p:nvPr/>
          </p:nvSpPr>
          <p:spPr>
            <a:xfrm flipH="1">
              <a:off x="705882" y="738700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7" name="Google Shape;1113;p32"/>
            <p:cNvSpPr/>
            <p:nvPr/>
          </p:nvSpPr>
          <p:spPr>
            <a:xfrm flipH="1">
              <a:off x="705882" y="102152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8" name="Google Shape;1114;p32"/>
            <p:cNvSpPr/>
            <p:nvPr/>
          </p:nvSpPr>
          <p:spPr>
            <a:xfrm flipH="1">
              <a:off x="705882" y="130438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39" name="Google Shape;1115;p32"/>
            <p:cNvSpPr/>
            <p:nvPr/>
          </p:nvSpPr>
          <p:spPr>
            <a:xfrm flipH="1">
              <a:off x="705882" y="158721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0" name="Google Shape;1116;p32"/>
            <p:cNvSpPr/>
            <p:nvPr/>
          </p:nvSpPr>
          <p:spPr>
            <a:xfrm flipH="1">
              <a:off x="705882" y="1870044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1" name="Google Shape;1117;p32"/>
            <p:cNvSpPr/>
            <p:nvPr/>
          </p:nvSpPr>
          <p:spPr>
            <a:xfrm flipH="1">
              <a:off x="705882" y="215290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2" name="Google Shape;1118;p32"/>
            <p:cNvSpPr/>
            <p:nvPr/>
          </p:nvSpPr>
          <p:spPr>
            <a:xfrm flipH="1">
              <a:off x="705882" y="243483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3" name="Google Shape;1119;p32"/>
            <p:cNvSpPr/>
            <p:nvPr/>
          </p:nvSpPr>
          <p:spPr>
            <a:xfrm flipH="1">
              <a:off x="705882" y="2717662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4" name="Google Shape;1120;p32"/>
            <p:cNvSpPr/>
            <p:nvPr/>
          </p:nvSpPr>
          <p:spPr>
            <a:xfrm flipH="1">
              <a:off x="705882" y="3000519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5" name="Google Shape;1121;p32"/>
            <p:cNvSpPr/>
            <p:nvPr/>
          </p:nvSpPr>
          <p:spPr>
            <a:xfrm flipH="1">
              <a:off x="705882" y="3282451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6" name="Google Shape;1122;p32"/>
            <p:cNvSpPr/>
            <p:nvPr/>
          </p:nvSpPr>
          <p:spPr>
            <a:xfrm flipH="1">
              <a:off x="705882" y="3566205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7" name="Google Shape;1123;p32"/>
            <p:cNvSpPr/>
            <p:nvPr/>
          </p:nvSpPr>
          <p:spPr>
            <a:xfrm flipH="1">
              <a:off x="705882" y="3848137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8" name="Google Shape;1124;p32"/>
            <p:cNvSpPr/>
            <p:nvPr/>
          </p:nvSpPr>
          <p:spPr>
            <a:xfrm flipH="1">
              <a:off x="705882" y="4130966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49" name="Google Shape;1125;p32"/>
            <p:cNvSpPr/>
            <p:nvPr/>
          </p:nvSpPr>
          <p:spPr>
            <a:xfrm flipH="1">
              <a:off x="705882" y="4413823"/>
              <a:ext cx="228266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Google Shape;1127;p33"/>
          <p:cNvPicPr preferRelativeResize="0">
            <a:picLocks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0" y="-22327"/>
            <a:ext cx="9144003" cy="5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9542" name="Google Shape;1128;p33"/>
          <p:cNvSpPr/>
          <p:nvPr/>
        </p:nvSpPr>
        <p:spPr>
          <a:xfrm rot="4713130">
            <a:off x="7621421" y="237544"/>
            <a:ext cx="1381995" cy="1097149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543" name="Google Shape;1129;p33"/>
          <p:cNvSpPr/>
          <p:nvPr/>
        </p:nvSpPr>
        <p:spPr>
          <a:xfrm rot="4587160">
            <a:off x="128646" y="3902463"/>
            <a:ext cx="1382012" cy="1097162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Google Shape;16;p3"/>
          <p:cNvPicPr preferRelativeResize="0">
            <a:picLocks/>
          </p:cNvPicPr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7" name="Google Shape;17;p3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48789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48790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48791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●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○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consolata"/>
              <a:buChar char="■"/>
              <a:defRPr sz="1200" b="1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pirantsessay.com/paragraph-on-traveli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1146;p37"/>
          <p:cNvGrpSpPr/>
          <p:nvPr/>
        </p:nvGrpSpPr>
        <p:grpSpPr>
          <a:xfrm>
            <a:off x="450826" y="3639562"/>
            <a:ext cx="1157132" cy="1275849"/>
            <a:chOff x="849820" y="2646964"/>
            <a:chExt cx="1515563" cy="1671053"/>
          </a:xfrm>
        </p:grpSpPr>
        <p:sp>
          <p:nvSpPr>
            <p:cNvPr id="1048580" name="Google Shape;1147;p37"/>
            <p:cNvSpPr/>
            <p:nvPr/>
          </p:nvSpPr>
          <p:spPr>
            <a:xfrm rot="20570622">
              <a:off x="849820" y="2646964"/>
              <a:ext cx="1515563" cy="1671053"/>
            </a:xfrm>
            <a:custGeom>
              <a:avLst/>
              <a:gdLst/>
              <a:ahLst/>
              <a:cxnLst/>
              <a:rect l="l" t="t" r="r" b="b"/>
              <a:pathLst>
                <a:path w="58843" h="64880" extrusionOk="0">
                  <a:moveTo>
                    <a:pt x="7406" y="0"/>
                  </a:moveTo>
                  <a:cubicBezTo>
                    <a:pt x="3336" y="0"/>
                    <a:pt x="0" y="3336"/>
                    <a:pt x="0" y="7405"/>
                  </a:cubicBezTo>
                  <a:lnTo>
                    <a:pt x="0" y="57441"/>
                  </a:lnTo>
                  <a:cubicBezTo>
                    <a:pt x="0" y="61544"/>
                    <a:pt x="3336" y="64880"/>
                    <a:pt x="7406" y="64880"/>
                  </a:cubicBezTo>
                  <a:lnTo>
                    <a:pt x="51404" y="64880"/>
                  </a:lnTo>
                  <a:cubicBezTo>
                    <a:pt x="55507" y="64880"/>
                    <a:pt x="58842" y="61544"/>
                    <a:pt x="58842" y="57441"/>
                  </a:cubicBezTo>
                  <a:lnTo>
                    <a:pt x="58842" y="7405"/>
                  </a:lnTo>
                  <a:cubicBezTo>
                    <a:pt x="58842" y="3336"/>
                    <a:pt x="55507" y="0"/>
                    <a:pt x="51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1" name="Google Shape;1148;p37"/>
            <p:cNvSpPr/>
            <p:nvPr/>
          </p:nvSpPr>
          <p:spPr>
            <a:xfrm rot="-1029378">
              <a:off x="1071841" y="327841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2" name="Google Shape;1149;p37"/>
            <p:cNvSpPr/>
            <p:nvPr/>
          </p:nvSpPr>
          <p:spPr>
            <a:xfrm rot="-1029378">
              <a:off x="1136971" y="3489397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0"/>
                  </a:moveTo>
                  <a:lnTo>
                    <a:pt x="37861" y="0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3" name="Google Shape;1150;p37"/>
            <p:cNvSpPr/>
            <p:nvPr/>
          </p:nvSpPr>
          <p:spPr>
            <a:xfrm rot="-1029378">
              <a:off x="1205389" y="3711036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4" name="Google Shape;1151;p37"/>
            <p:cNvSpPr/>
            <p:nvPr/>
          </p:nvSpPr>
          <p:spPr>
            <a:xfrm rot="-1029378">
              <a:off x="1273557" y="3931864"/>
              <a:ext cx="975150" cy="26"/>
            </a:xfrm>
            <a:custGeom>
              <a:avLst/>
              <a:gdLst/>
              <a:ahLst/>
              <a:cxnLst/>
              <a:rect l="l" t="t" r="r" b="b"/>
              <a:pathLst>
                <a:path w="37861" h="1" fill="none" extrusionOk="0">
                  <a:moveTo>
                    <a:pt x="1" y="1"/>
                  </a:moveTo>
                  <a:lnTo>
                    <a:pt x="37861" y="1"/>
                  </a:lnTo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152;p37"/>
          <p:cNvGrpSpPr/>
          <p:nvPr/>
        </p:nvGrpSpPr>
        <p:grpSpPr>
          <a:xfrm>
            <a:off x="953875" y="403652"/>
            <a:ext cx="7236259" cy="4336197"/>
            <a:chOff x="1088225" y="363552"/>
            <a:chExt cx="7236259" cy="4336197"/>
          </a:xfrm>
        </p:grpSpPr>
        <p:sp>
          <p:nvSpPr>
            <p:cNvPr id="1048585" name="Google Shape;1153;p37"/>
            <p:cNvSpPr/>
            <p:nvPr/>
          </p:nvSpPr>
          <p:spPr>
            <a:xfrm>
              <a:off x="1158984" y="5453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6" name="Google Shape;1154;p37"/>
            <p:cNvSpPr/>
            <p:nvPr/>
          </p:nvSpPr>
          <p:spPr>
            <a:xfrm>
              <a:off x="1088225" y="4904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87" name="Google Shape;1155;p37"/>
            <p:cNvSpPr/>
            <p:nvPr/>
          </p:nvSpPr>
          <p:spPr>
            <a:xfrm rot="-5400000">
              <a:off x="2747222" y="-799142"/>
              <a:ext cx="3880745" cy="6733689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1156;p37"/>
            <p:cNvGrpSpPr/>
            <p:nvPr/>
          </p:nvGrpSpPr>
          <p:grpSpPr>
            <a:xfrm>
              <a:off x="1588046" y="773315"/>
              <a:ext cx="6131749" cy="3510313"/>
              <a:chOff x="1588046" y="773315"/>
              <a:chExt cx="6131749" cy="3510313"/>
            </a:xfrm>
          </p:grpSpPr>
          <p:sp>
            <p:nvSpPr>
              <p:cNvPr id="1048588" name="Google Shape;1157;p37"/>
              <p:cNvSpPr/>
              <p:nvPr/>
            </p:nvSpPr>
            <p:spPr>
              <a:xfrm rot="-5400000">
                <a:off x="59652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89" name="Google Shape;1158;p37"/>
              <p:cNvSpPr/>
              <p:nvPr/>
            </p:nvSpPr>
            <p:spPr>
              <a:xfrm rot="-5400000">
                <a:off x="572038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0" name="Google Shape;1159;p37"/>
              <p:cNvSpPr/>
              <p:nvPr/>
            </p:nvSpPr>
            <p:spPr>
              <a:xfrm rot="-5400000">
                <a:off x="547399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1" name="Google Shape;1160;p37"/>
              <p:cNvSpPr/>
              <p:nvPr/>
            </p:nvSpPr>
            <p:spPr>
              <a:xfrm rot="-5400000">
                <a:off x="52291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2" name="Google Shape;1161;p37"/>
              <p:cNvSpPr/>
              <p:nvPr/>
            </p:nvSpPr>
            <p:spPr>
              <a:xfrm rot="-5400000">
                <a:off x="498426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3" name="Google Shape;1162;p37"/>
              <p:cNvSpPr/>
              <p:nvPr/>
            </p:nvSpPr>
            <p:spPr>
              <a:xfrm rot="-5400000">
                <a:off x="47394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4" name="Google Shape;1163;p37"/>
              <p:cNvSpPr/>
              <p:nvPr/>
            </p:nvSpPr>
            <p:spPr>
              <a:xfrm rot="-5400000">
                <a:off x="449453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5" name="Google Shape;1164;p37"/>
              <p:cNvSpPr/>
              <p:nvPr/>
            </p:nvSpPr>
            <p:spPr>
              <a:xfrm rot="-5400000">
                <a:off x="42511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6" name="Google Shape;1165;p37"/>
              <p:cNvSpPr/>
              <p:nvPr/>
            </p:nvSpPr>
            <p:spPr>
              <a:xfrm rot="-5400000">
                <a:off x="4004805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7" name="Google Shape;1166;p37"/>
              <p:cNvSpPr/>
              <p:nvPr/>
            </p:nvSpPr>
            <p:spPr>
              <a:xfrm rot="-5400000">
                <a:off x="3759917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8" name="Google Shape;1167;p37"/>
              <p:cNvSpPr/>
              <p:nvPr/>
            </p:nvSpPr>
            <p:spPr>
              <a:xfrm rot="-5400000">
                <a:off x="3514460" y="2528449"/>
                <a:ext cx="3510313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37" h="1" fill="none" extrusionOk="0">
                    <a:moveTo>
                      <a:pt x="1" y="0"/>
                    </a:moveTo>
                    <a:lnTo>
                      <a:pt x="97037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99" name="Google Shape;1168;p37"/>
              <p:cNvSpPr/>
              <p:nvPr/>
            </p:nvSpPr>
            <p:spPr>
              <a:xfrm rot="-5400000">
                <a:off x="326868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0" name="Google Shape;1169;p37"/>
              <p:cNvSpPr/>
              <p:nvPr/>
            </p:nvSpPr>
            <p:spPr>
              <a:xfrm rot="-5400000">
                <a:off x="302384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1" name="Google Shape;1170;p37"/>
              <p:cNvSpPr/>
              <p:nvPr/>
            </p:nvSpPr>
            <p:spPr>
              <a:xfrm rot="-5400000">
                <a:off x="277895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2" name="Google Shape;1171;p37"/>
              <p:cNvSpPr/>
              <p:nvPr/>
            </p:nvSpPr>
            <p:spPr>
              <a:xfrm rot="-5400000">
                <a:off x="2534111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3" name="Google Shape;1172;p37"/>
              <p:cNvSpPr/>
              <p:nvPr/>
            </p:nvSpPr>
            <p:spPr>
              <a:xfrm rot="-5400000">
                <a:off x="2289223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4" name="Google Shape;1173;p37"/>
              <p:cNvSpPr/>
              <p:nvPr/>
            </p:nvSpPr>
            <p:spPr>
              <a:xfrm rot="-5400000">
                <a:off x="204283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5" name="Google Shape;1174;p37"/>
              <p:cNvSpPr/>
              <p:nvPr/>
            </p:nvSpPr>
            <p:spPr>
              <a:xfrm rot="-5400000">
                <a:off x="179798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6" name="Google Shape;1175;p37"/>
              <p:cNvSpPr/>
              <p:nvPr/>
            </p:nvSpPr>
            <p:spPr>
              <a:xfrm rot="-5400000">
                <a:off x="155310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7" name="Google Shape;1176;p37"/>
              <p:cNvSpPr/>
              <p:nvPr/>
            </p:nvSpPr>
            <p:spPr>
              <a:xfrm rot="-5400000">
                <a:off x="130670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8" name="Google Shape;1177;p37"/>
              <p:cNvSpPr/>
              <p:nvPr/>
            </p:nvSpPr>
            <p:spPr>
              <a:xfrm rot="-5400000">
                <a:off x="1061866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09" name="Google Shape;1178;p37"/>
              <p:cNvSpPr/>
              <p:nvPr/>
            </p:nvSpPr>
            <p:spPr>
              <a:xfrm rot="-5400000">
                <a:off x="81852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10" name="Google Shape;1179;p37"/>
              <p:cNvSpPr/>
              <p:nvPr/>
            </p:nvSpPr>
            <p:spPr>
              <a:xfrm rot="-5400000">
                <a:off x="57364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11" name="Google Shape;1180;p37"/>
              <p:cNvSpPr/>
              <p:nvPr/>
            </p:nvSpPr>
            <p:spPr>
              <a:xfrm rot="-5400000">
                <a:off x="328798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0"/>
                    </a:moveTo>
                    <a:lnTo>
                      <a:pt x="97003" y="0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12" name="Google Shape;1181;p37"/>
              <p:cNvSpPr/>
              <p:nvPr/>
            </p:nvSpPr>
            <p:spPr>
              <a:xfrm rot="-5400000">
                <a:off x="83910" y="2528449"/>
                <a:ext cx="350908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13" name="Google Shape;1182;p37"/>
              <p:cNvSpPr/>
              <p:nvPr/>
            </p:nvSpPr>
            <p:spPr>
              <a:xfrm rot="5400000" flipH="1">
                <a:off x="-157498" y="2525731"/>
                <a:ext cx="3495988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97003" h="1" fill="none" extrusionOk="0">
                    <a:moveTo>
                      <a:pt x="0" y="1"/>
                    </a:moveTo>
                    <a:lnTo>
                      <a:pt x="97003" y="1"/>
                    </a:lnTo>
                  </a:path>
                </a:pathLst>
              </a:custGeom>
              <a:noFill/>
              <a:ln w="7500" cap="flat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183;p37"/>
            <p:cNvGrpSpPr/>
            <p:nvPr/>
          </p:nvGrpSpPr>
          <p:grpSpPr>
            <a:xfrm>
              <a:off x="1522452" y="363552"/>
              <a:ext cx="6251125" cy="401830"/>
              <a:chOff x="1522452" y="363552"/>
              <a:chExt cx="6251125" cy="401830"/>
            </a:xfrm>
          </p:grpSpPr>
          <p:grpSp>
            <p:nvGrpSpPr>
              <p:cNvPr id="32" name="Google Shape;1184;p37"/>
              <p:cNvGrpSpPr/>
              <p:nvPr/>
            </p:nvGrpSpPr>
            <p:grpSpPr>
              <a:xfrm>
                <a:off x="1522452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14" name="Google Shape;118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15" name="Google Shape;118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" name="Google Shape;1187;p37"/>
              <p:cNvGrpSpPr/>
              <p:nvPr/>
            </p:nvGrpSpPr>
            <p:grpSpPr>
              <a:xfrm>
                <a:off x="17577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16" name="Google Shape;118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17" name="Google Shape;118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" name="Google Shape;1190;p37"/>
              <p:cNvGrpSpPr/>
              <p:nvPr/>
            </p:nvGrpSpPr>
            <p:grpSpPr>
              <a:xfrm>
                <a:off x="2017827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18" name="Google Shape;119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19" name="Google Shape;119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" name="Google Shape;1193;p37"/>
              <p:cNvGrpSpPr/>
              <p:nvPr/>
            </p:nvGrpSpPr>
            <p:grpSpPr>
              <a:xfrm>
                <a:off x="226398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20" name="Google Shape;119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21" name="Google Shape;119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" name="Google Shape;1196;p37"/>
              <p:cNvGrpSpPr/>
              <p:nvPr/>
            </p:nvGrpSpPr>
            <p:grpSpPr>
              <a:xfrm>
                <a:off x="24992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22" name="Google Shape;119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23" name="Google Shape;119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" name="Google Shape;1199;p37"/>
              <p:cNvGrpSpPr/>
              <p:nvPr/>
            </p:nvGrpSpPr>
            <p:grpSpPr>
              <a:xfrm>
                <a:off x="275936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24" name="Google Shape;120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25" name="Google Shape;120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" name="Google Shape;1202;p37"/>
              <p:cNvGrpSpPr/>
              <p:nvPr/>
            </p:nvGrpSpPr>
            <p:grpSpPr>
              <a:xfrm>
                <a:off x="299623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26" name="Google Shape;120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27" name="Google Shape;120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" name="Google Shape;1205;p37"/>
              <p:cNvGrpSpPr/>
              <p:nvPr/>
            </p:nvGrpSpPr>
            <p:grpSpPr>
              <a:xfrm>
                <a:off x="32315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28" name="Google Shape;120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29" name="Google Shape;120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" name="Google Shape;1208;p37"/>
              <p:cNvGrpSpPr/>
              <p:nvPr/>
            </p:nvGrpSpPr>
            <p:grpSpPr>
              <a:xfrm>
                <a:off x="34916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30" name="Google Shape;120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31" name="Google Shape;121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" name="Google Shape;1211;p37"/>
              <p:cNvGrpSpPr/>
              <p:nvPr/>
            </p:nvGrpSpPr>
            <p:grpSpPr>
              <a:xfrm>
                <a:off x="373777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32" name="Google Shape;121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33" name="Google Shape;121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1214;p37"/>
              <p:cNvGrpSpPr/>
              <p:nvPr/>
            </p:nvGrpSpPr>
            <p:grpSpPr>
              <a:xfrm>
                <a:off x="39730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34" name="Google Shape;121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35" name="Google Shape;121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" name="Google Shape;1217;p37"/>
              <p:cNvGrpSpPr/>
              <p:nvPr/>
            </p:nvGrpSpPr>
            <p:grpSpPr>
              <a:xfrm>
                <a:off x="421920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36" name="Google Shape;121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37" name="Google Shape;121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" name="Google Shape;1220;p37"/>
              <p:cNvGrpSpPr/>
              <p:nvPr/>
            </p:nvGrpSpPr>
            <p:grpSpPr>
              <a:xfrm>
                <a:off x="4465338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38" name="Google Shape;122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39" name="Google Shape;122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" name="Google Shape;1223;p37"/>
              <p:cNvGrpSpPr/>
              <p:nvPr/>
            </p:nvGrpSpPr>
            <p:grpSpPr>
              <a:xfrm>
                <a:off x="470220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40" name="Google Shape;122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41" name="Google Shape;122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" name="Google Shape;1226;p37"/>
              <p:cNvGrpSpPr/>
              <p:nvPr/>
            </p:nvGrpSpPr>
            <p:grpSpPr>
              <a:xfrm>
                <a:off x="49374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42" name="Google Shape;122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43" name="Google Shape;122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1229;p37"/>
              <p:cNvGrpSpPr/>
              <p:nvPr/>
            </p:nvGrpSpPr>
            <p:grpSpPr>
              <a:xfrm>
                <a:off x="51975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44" name="Google Shape;123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45" name="Google Shape;123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1232;p37"/>
              <p:cNvGrpSpPr/>
              <p:nvPr/>
            </p:nvGrpSpPr>
            <p:grpSpPr>
              <a:xfrm>
                <a:off x="544374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46" name="Google Shape;1233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47" name="Google Shape;1234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1235;p37"/>
              <p:cNvGrpSpPr/>
              <p:nvPr/>
            </p:nvGrpSpPr>
            <p:grpSpPr>
              <a:xfrm>
                <a:off x="56790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48" name="Google Shape;1236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49" name="Google Shape;1237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" name="Google Shape;1238;p37"/>
              <p:cNvGrpSpPr/>
              <p:nvPr/>
            </p:nvGrpSpPr>
            <p:grpSpPr>
              <a:xfrm>
                <a:off x="5925181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50" name="Google Shape;1239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51" name="Google Shape;1240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" name="Google Shape;1241;p37"/>
              <p:cNvGrpSpPr/>
              <p:nvPr/>
            </p:nvGrpSpPr>
            <p:grpSpPr>
              <a:xfrm>
                <a:off x="6171313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52" name="Google Shape;1242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53" name="Google Shape;1243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" name="Google Shape;1244;p37"/>
              <p:cNvGrpSpPr/>
              <p:nvPr/>
            </p:nvGrpSpPr>
            <p:grpSpPr>
              <a:xfrm>
                <a:off x="6408184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54" name="Google Shape;1245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55" name="Google Shape;1246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" name="Google Shape;1247;p37"/>
              <p:cNvGrpSpPr/>
              <p:nvPr/>
            </p:nvGrpSpPr>
            <p:grpSpPr>
              <a:xfrm>
                <a:off x="66434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56" name="Google Shape;1248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57" name="Google Shape;1249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" name="Google Shape;1250;p37"/>
              <p:cNvGrpSpPr/>
              <p:nvPr/>
            </p:nvGrpSpPr>
            <p:grpSpPr>
              <a:xfrm>
                <a:off x="6903559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58" name="Google Shape;1251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59" name="Google Shape;1252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" name="Google Shape;1253;p37"/>
              <p:cNvGrpSpPr/>
              <p:nvPr/>
            </p:nvGrpSpPr>
            <p:grpSpPr>
              <a:xfrm>
                <a:off x="7149720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60" name="Google Shape;1254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61" name="Google Shape;1255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" name="Google Shape;1256;p37"/>
              <p:cNvGrpSpPr/>
              <p:nvPr/>
            </p:nvGrpSpPr>
            <p:grpSpPr>
              <a:xfrm>
                <a:off x="7384995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62" name="Google Shape;1257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63" name="Google Shape;1258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" name="Google Shape;1259;p37"/>
              <p:cNvGrpSpPr/>
              <p:nvPr/>
            </p:nvGrpSpPr>
            <p:grpSpPr>
              <a:xfrm>
                <a:off x="7631156" y="363552"/>
                <a:ext cx="142421" cy="401830"/>
                <a:chOff x="1522448" y="-13545"/>
                <a:chExt cx="142421" cy="401830"/>
              </a:xfrm>
            </p:grpSpPr>
            <p:sp>
              <p:nvSpPr>
                <p:cNvPr id="1048664" name="Google Shape;1260;p37"/>
                <p:cNvSpPr/>
                <p:nvPr/>
              </p:nvSpPr>
              <p:spPr>
                <a:xfrm rot="-5400000">
                  <a:off x="1536321" y="259737"/>
                  <a:ext cx="114675" cy="14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3937" extrusionOk="0">
                      <a:moveTo>
                        <a:pt x="1368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2569"/>
                      </a:lnTo>
                      <a:cubicBezTo>
                        <a:pt x="34" y="3302"/>
                        <a:pt x="634" y="3936"/>
                        <a:pt x="1368" y="3936"/>
                      </a:cubicBezTo>
                      <a:lnTo>
                        <a:pt x="1802" y="3936"/>
                      </a:lnTo>
                      <a:cubicBezTo>
                        <a:pt x="2569" y="3936"/>
                        <a:pt x="3169" y="3302"/>
                        <a:pt x="3169" y="2569"/>
                      </a:cubicBezTo>
                      <a:lnTo>
                        <a:pt x="3169" y="1401"/>
                      </a:lnTo>
                      <a:cubicBezTo>
                        <a:pt x="3169" y="634"/>
                        <a:pt x="2569" y="0"/>
                        <a:pt x="1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665" name="Google Shape;1261;p37"/>
                <p:cNvSpPr/>
                <p:nvPr/>
              </p:nvSpPr>
              <p:spPr>
                <a:xfrm rot="-5400000">
                  <a:off x="1421101" y="158998"/>
                  <a:ext cx="345123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" fill="none" extrusionOk="0">
                      <a:moveTo>
                        <a:pt x="0" y="0"/>
                      </a:moveTo>
                      <a:lnTo>
                        <a:pt x="11909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48666" name="Google Shape;1262;p37"/>
          <p:cNvSpPr txBox="1">
            <a:spLocks noGrp="1"/>
          </p:cNvSpPr>
          <p:nvPr>
            <p:ph type="ctrTitle"/>
          </p:nvPr>
        </p:nvSpPr>
        <p:spPr>
          <a:xfrm>
            <a:off x="1928794" y="1097575"/>
            <a:ext cx="5214974" cy="21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ZA" sz="2400" i="1" dirty="0" smtClean="0">
                <a:latin typeface="Times New Roman" pitchFamily="18" charset="0"/>
                <a:cs typeface="Times New Roman" pitchFamily="18" charset="0"/>
              </a:rPr>
              <a:t>Lecture Nine: Introduction to Reading short Paragraphs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67" name="Google Shape;1264;p37"/>
          <p:cNvSpPr/>
          <p:nvPr/>
        </p:nvSpPr>
        <p:spPr>
          <a:xfrm rot="5095915">
            <a:off x="761650" y="1290428"/>
            <a:ext cx="735610" cy="880235"/>
          </a:xfrm>
          <a:custGeom>
            <a:avLst/>
            <a:gdLst/>
            <a:ahLst/>
            <a:cxnLst/>
            <a:rect l="l" t="t" r="r" b="b"/>
            <a:pathLst>
              <a:path w="34292" h="41034" extrusionOk="0">
                <a:moveTo>
                  <a:pt x="24534" y="1"/>
                </a:moveTo>
                <a:cubicBezTo>
                  <a:pt x="21966" y="1"/>
                  <a:pt x="19478" y="1322"/>
                  <a:pt x="18113" y="3692"/>
                </a:cubicBezTo>
                <a:lnTo>
                  <a:pt x="1602" y="32246"/>
                </a:lnTo>
                <a:cubicBezTo>
                  <a:pt x="0" y="34981"/>
                  <a:pt x="934" y="38517"/>
                  <a:pt x="3670" y="40118"/>
                </a:cubicBezTo>
                <a:lnTo>
                  <a:pt x="3903" y="40252"/>
                </a:lnTo>
                <a:cubicBezTo>
                  <a:pt x="4819" y="40782"/>
                  <a:pt x="5827" y="41034"/>
                  <a:pt x="6823" y="41034"/>
                </a:cubicBezTo>
                <a:cubicBezTo>
                  <a:pt x="8837" y="41034"/>
                  <a:pt x="10804" y="40003"/>
                  <a:pt x="11876" y="38150"/>
                </a:cubicBezTo>
                <a:lnTo>
                  <a:pt x="27120" y="11898"/>
                </a:lnTo>
                <a:cubicBezTo>
                  <a:pt x="28154" y="10097"/>
                  <a:pt x="27520" y="7795"/>
                  <a:pt x="25719" y="6761"/>
                </a:cubicBezTo>
                <a:cubicBezTo>
                  <a:pt x="25096" y="6394"/>
                  <a:pt x="24414" y="6220"/>
                  <a:pt x="23741" y="6220"/>
                </a:cubicBezTo>
                <a:cubicBezTo>
                  <a:pt x="22394" y="6220"/>
                  <a:pt x="21082" y="6917"/>
                  <a:pt x="20348" y="8162"/>
                </a:cubicBezTo>
                <a:lnTo>
                  <a:pt x="7372" y="30512"/>
                </a:lnTo>
                <a:cubicBezTo>
                  <a:pt x="7039" y="31112"/>
                  <a:pt x="7272" y="31913"/>
                  <a:pt x="7839" y="32246"/>
                </a:cubicBezTo>
                <a:cubicBezTo>
                  <a:pt x="8028" y="32351"/>
                  <a:pt x="8234" y="32400"/>
                  <a:pt x="8437" y="32400"/>
                </a:cubicBezTo>
                <a:cubicBezTo>
                  <a:pt x="8879" y="32400"/>
                  <a:pt x="9312" y="32168"/>
                  <a:pt x="9541" y="31779"/>
                </a:cubicBezTo>
                <a:lnTo>
                  <a:pt x="22517" y="9430"/>
                </a:lnTo>
                <a:cubicBezTo>
                  <a:pt x="22783" y="8985"/>
                  <a:pt x="23258" y="8748"/>
                  <a:pt x="23742" y="8748"/>
                </a:cubicBezTo>
                <a:cubicBezTo>
                  <a:pt x="23984" y="8748"/>
                  <a:pt x="24229" y="8807"/>
                  <a:pt x="24451" y="8930"/>
                </a:cubicBezTo>
                <a:cubicBezTo>
                  <a:pt x="25018" y="9263"/>
                  <a:pt x="25252" y="9997"/>
                  <a:pt x="24918" y="10597"/>
                </a:cubicBezTo>
                <a:lnTo>
                  <a:pt x="9674" y="36849"/>
                </a:lnTo>
                <a:cubicBezTo>
                  <a:pt x="9069" y="37926"/>
                  <a:pt x="7965" y="38520"/>
                  <a:pt x="6821" y="38520"/>
                </a:cubicBezTo>
                <a:cubicBezTo>
                  <a:pt x="6263" y="38520"/>
                  <a:pt x="5696" y="38379"/>
                  <a:pt x="5171" y="38084"/>
                </a:cubicBezTo>
                <a:lnTo>
                  <a:pt x="4971" y="37950"/>
                </a:lnTo>
                <a:cubicBezTo>
                  <a:pt x="3436" y="37016"/>
                  <a:pt x="2936" y="35082"/>
                  <a:pt x="3803" y="33514"/>
                </a:cubicBezTo>
                <a:lnTo>
                  <a:pt x="20315" y="4993"/>
                </a:lnTo>
                <a:cubicBezTo>
                  <a:pt x="21207" y="3432"/>
                  <a:pt x="22845" y="2572"/>
                  <a:pt x="24530" y="2572"/>
                </a:cubicBezTo>
                <a:cubicBezTo>
                  <a:pt x="25365" y="2572"/>
                  <a:pt x="26213" y="2783"/>
                  <a:pt x="26986" y="3225"/>
                </a:cubicBezTo>
                <a:lnTo>
                  <a:pt x="27987" y="3792"/>
                </a:lnTo>
                <a:cubicBezTo>
                  <a:pt x="30589" y="5260"/>
                  <a:pt x="31423" y="8563"/>
                  <a:pt x="29955" y="11098"/>
                </a:cubicBezTo>
                <a:lnTo>
                  <a:pt x="15345" y="36282"/>
                </a:lnTo>
                <a:cubicBezTo>
                  <a:pt x="15011" y="36849"/>
                  <a:pt x="15245" y="37650"/>
                  <a:pt x="15812" y="37984"/>
                </a:cubicBezTo>
                <a:cubicBezTo>
                  <a:pt x="16007" y="38092"/>
                  <a:pt x="16221" y="38144"/>
                  <a:pt x="16431" y="38144"/>
                </a:cubicBezTo>
                <a:cubicBezTo>
                  <a:pt x="16866" y="38144"/>
                  <a:pt x="17288" y="37921"/>
                  <a:pt x="17513" y="37517"/>
                </a:cubicBezTo>
                <a:lnTo>
                  <a:pt x="32123" y="12332"/>
                </a:lnTo>
                <a:cubicBezTo>
                  <a:pt x="34292" y="8596"/>
                  <a:pt x="32991" y="3759"/>
                  <a:pt x="29255" y="1591"/>
                </a:cubicBezTo>
                <a:lnTo>
                  <a:pt x="28254" y="990"/>
                </a:lnTo>
                <a:cubicBezTo>
                  <a:pt x="27078" y="320"/>
                  <a:pt x="25796" y="1"/>
                  <a:pt x="245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8" name="Google Shape;1141;p37"/>
          <p:cNvSpPr/>
          <p:nvPr/>
        </p:nvSpPr>
        <p:spPr>
          <a:xfrm rot="321025">
            <a:off x="7153204" y="2931544"/>
            <a:ext cx="1672791" cy="1812804"/>
          </a:xfrm>
          <a:custGeom>
            <a:avLst/>
            <a:gdLst/>
            <a:ahLst/>
            <a:cxnLst/>
            <a:rect l="l" t="t" r="r" b="b"/>
            <a:pathLst>
              <a:path w="57475" h="64947" extrusionOk="0">
                <a:moveTo>
                  <a:pt x="0" y="0"/>
                </a:moveTo>
                <a:lnTo>
                  <a:pt x="0" y="58976"/>
                </a:lnTo>
                <a:cubicBezTo>
                  <a:pt x="0" y="62245"/>
                  <a:pt x="2569" y="64947"/>
                  <a:pt x="5771" y="64947"/>
                </a:cubicBezTo>
                <a:lnTo>
                  <a:pt x="52438" y="64947"/>
                </a:lnTo>
                <a:cubicBezTo>
                  <a:pt x="55240" y="64947"/>
                  <a:pt x="57475" y="62612"/>
                  <a:pt x="57475" y="59776"/>
                </a:cubicBezTo>
                <a:lnTo>
                  <a:pt x="57475" y="0"/>
                </a:lnTo>
                <a:lnTo>
                  <a:pt x="53505" y="0"/>
                </a:lnTo>
                <a:cubicBezTo>
                  <a:pt x="53939" y="667"/>
                  <a:pt x="54239" y="1468"/>
                  <a:pt x="54239" y="2335"/>
                </a:cubicBezTo>
                <a:cubicBezTo>
                  <a:pt x="54239" y="4570"/>
                  <a:pt x="52504" y="6371"/>
                  <a:pt x="50270" y="6371"/>
                </a:cubicBezTo>
                <a:cubicBezTo>
                  <a:pt x="48101" y="6371"/>
                  <a:pt x="46333" y="4603"/>
                  <a:pt x="46333" y="2335"/>
                </a:cubicBezTo>
                <a:cubicBezTo>
                  <a:pt x="46333" y="1468"/>
                  <a:pt x="46600" y="667"/>
                  <a:pt x="47067" y="0"/>
                </a:cubicBezTo>
                <a:lnTo>
                  <a:pt x="42731" y="0"/>
                </a:lnTo>
                <a:cubicBezTo>
                  <a:pt x="43298" y="734"/>
                  <a:pt x="43698" y="1635"/>
                  <a:pt x="43698" y="2635"/>
                </a:cubicBezTo>
                <a:cubicBezTo>
                  <a:pt x="43698" y="4837"/>
                  <a:pt x="41930" y="6671"/>
                  <a:pt x="39729" y="6671"/>
                </a:cubicBezTo>
                <a:cubicBezTo>
                  <a:pt x="37560" y="6671"/>
                  <a:pt x="35759" y="4870"/>
                  <a:pt x="35759" y="2635"/>
                </a:cubicBezTo>
                <a:cubicBezTo>
                  <a:pt x="35759" y="1635"/>
                  <a:pt x="36126" y="734"/>
                  <a:pt x="36727" y="0"/>
                </a:cubicBezTo>
                <a:lnTo>
                  <a:pt x="32190" y="0"/>
                </a:lnTo>
                <a:cubicBezTo>
                  <a:pt x="32724" y="734"/>
                  <a:pt x="33091" y="1601"/>
                  <a:pt x="33091" y="2602"/>
                </a:cubicBezTo>
                <a:cubicBezTo>
                  <a:pt x="33091" y="4803"/>
                  <a:pt x="31356" y="6638"/>
                  <a:pt x="29121" y="6638"/>
                </a:cubicBezTo>
                <a:cubicBezTo>
                  <a:pt x="26920" y="6638"/>
                  <a:pt x="25185" y="4837"/>
                  <a:pt x="25185" y="2602"/>
                </a:cubicBezTo>
                <a:cubicBezTo>
                  <a:pt x="25185" y="1635"/>
                  <a:pt x="25519" y="734"/>
                  <a:pt x="26086" y="0"/>
                </a:cubicBezTo>
                <a:lnTo>
                  <a:pt x="21616" y="0"/>
                </a:lnTo>
                <a:cubicBezTo>
                  <a:pt x="22183" y="734"/>
                  <a:pt x="22550" y="1601"/>
                  <a:pt x="22550" y="2602"/>
                </a:cubicBezTo>
                <a:cubicBezTo>
                  <a:pt x="22550" y="4803"/>
                  <a:pt x="20782" y="6638"/>
                  <a:pt x="18580" y="6638"/>
                </a:cubicBezTo>
                <a:cubicBezTo>
                  <a:pt x="16412" y="6638"/>
                  <a:pt x="14611" y="4837"/>
                  <a:pt x="14611" y="2602"/>
                </a:cubicBezTo>
                <a:cubicBezTo>
                  <a:pt x="14611" y="1635"/>
                  <a:pt x="14944" y="734"/>
                  <a:pt x="15545" y="0"/>
                </a:cubicBezTo>
                <a:lnTo>
                  <a:pt x="11208" y="0"/>
                </a:lnTo>
                <a:cubicBezTo>
                  <a:pt x="11709" y="667"/>
                  <a:pt x="12009" y="1501"/>
                  <a:pt x="12009" y="2402"/>
                </a:cubicBezTo>
                <a:cubicBezTo>
                  <a:pt x="12009" y="4603"/>
                  <a:pt x="10241" y="6438"/>
                  <a:pt x="8039" y="6438"/>
                </a:cubicBezTo>
                <a:cubicBezTo>
                  <a:pt x="5838" y="6438"/>
                  <a:pt x="4070" y="4637"/>
                  <a:pt x="4070" y="2402"/>
                </a:cubicBezTo>
                <a:cubicBezTo>
                  <a:pt x="4070" y="1501"/>
                  <a:pt x="4370" y="667"/>
                  <a:pt x="48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38100" dir="648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9" name="ZoneTexte 133"/>
          <p:cNvSpPr txBox="1"/>
          <p:nvPr/>
        </p:nvSpPr>
        <p:spPr>
          <a:xfrm rot="181042">
            <a:off x="7181519" y="3252228"/>
            <a:ext cx="163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u="sng" dirty="0" smtClean="0"/>
              <a:t>Prepared by</a:t>
            </a:r>
            <a:r>
              <a:rPr lang="en-US" sz="1800" u="sng" dirty="0" smtClean="0"/>
              <a:t>: </a:t>
            </a:r>
          </a:p>
          <a:p>
            <a:pPr lvl="0" algn="ctr">
              <a:buFont typeface="Courier New" pitchFamily="49" charset="0"/>
              <a:buChar char="o"/>
            </a:pPr>
            <a:r>
              <a:rPr lang="en-US" sz="1800" dirty="0" smtClean="0"/>
              <a:t>Dr </a:t>
            </a:r>
            <a:r>
              <a:rPr lang="en-US" sz="1800" dirty="0" err="1" smtClean="0"/>
              <a:t>Badreddine</a:t>
            </a:r>
            <a:r>
              <a:rPr lang="en-US" sz="1800" dirty="0" smtClean="0"/>
              <a:t> </a:t>
            </a:r>
            <a:r>
              <a:rPr lang="en-US" sz="1800" dirty="0" err="1" smtClean="0"/>
              <a:t>Zemmour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0" name="ZoneTexte 2"/>
          <p:cNvSpPr txBox="1"/>
          <p:nvPr/>
        </p:nvSpPr>
        <p:spPr>
          <a:xfrm>
            <a:off x="2500298" y="57148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 </a:t>
            </a:r>
            <a:endParaRPr lang="en-GB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object 18"/>
          <p:cNvGrpSpPr/>
          <p:nvPr/>
        </p:nvGrpSpPr>
        <p:grpSpPr>
          <a:xfrm>
            <a:off x="1785918" y="785800"/>
            <a:ext cx="5929354" cy="571505"/>
            <a:chOff x="2592831" y="-309736"/>
            <a:chExt cx="7366082" cy="1426154"/>
          </a:xfrm>
        </p:grpSpPr>
        <p:sp>
          <p:nvSpPr>
            <p:cNvPr id="1049511" name="object 19"/>
            <p:cNvSpPr/>
            <p:nvPr/>
          </p:nvSpPr>
          <p:spPr>
            <a:xfrm>
              <a:off x="8196788" y="-309736"/>
              <a:ext cx="1762125" cy="936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512" name="object 20"/>
            <p:cNvSpPr/>
            <p:nvPr/>
          </p:nvSpPr>
          <p:spPr>
            <a:xfrm>
              <a:off x="2592831" y="777938"/>
              <a:ext cx="5732399" cy="338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1071538" y="157161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aspirantsessay.com/paragraph-on-traveling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100" y="2071684"/>
            <a:ext cx="3807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topicsinenglish.com/tourism-paragraph</a:t>
            </a:r>
            <a:r>
              <a:rPr lang="en-Z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1" name="Rectangle 1"/>
          <p:cNvSpPr>
            <a:spLocks noChangeArrowheads="1"/>
          </p:cNvSpPr>
          <p:nvPr/>
        </p:nvSpPr>
        <p:spPr bwMode="auto">
          <a:xfrm>
            <a:off x="571472" y="1714494"/>
            <a:ext cx="81439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Thank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2137;p53"/>
          <p:cNvGrpSpPr/>
          <p:nvPr/>
        </p:nvGrpSpPr>
        <p:grpSpPr>
          <a:xfrm>
            <a:off x="0" y="285733"/>
            <a:ext cx="8858279" cy="4857767"/>
            <a:chOff x="953875" y="530575"/>
            <a:chExt cx="7236259" cy="4209273"/>
          </a:xfrm>
        </p:grpSpPr>
        <p:sp>
          <p:nvSpPr>
            <p:cNvPr id="1048675" name="Google Shape;2138;p53"/>
            <p:cNvSpPr/>
            <p:nvPr/>
          </p:nvSpPr>
          <p:spPr>
            <a:xfrm>
              <a:off x="1024634" y="5854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6" name="Google Shape;2139;p53"/>
            <p:cNvSpPr/>
            <p:nvPr/>
          </p:nvSpPr>
          <p:spPr>
            <a:xfrm>
              <a:off x="953875" y="5305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7" name="Google Shape;2140;p53"/>
            <p:cNvSpPr/>
            <p:nvPr/>
          </p:nvSpPr>
          <p:spPr>
            <a:xfrm>
              <a:off x="1186401" y="625900"/>
              <a:ext cx="3346774" cy="3920354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8" name="Google Shape;2141;p53"/>
            <p:cNvSpPr/>
            <p:nvPr/>
          </p:nvSpPr>
          <p:spPr>
            <a:xfrm>
              <a:off x="1349229" y="435092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9" name="Google Shape;2142;p53"/>
            <p:cNvSpPr/>
            <p:nvPr/>
          </p:nvSpPr>
          <p:spPr>
            <a:xfrm>
              <a:off x="1349229" y="420839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0" name="Google Shape;2143;p53"/>
            <p:cNvSpPr/>
            <p:nvPr/>
          </p:nvSpPr>
          <p:spPr>
            <a:xfrm>
              <a:off x="1349229" y="406496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1" name="Google Shape;2144;p53"/>
            <p:cNvSpPr/>
            <p:nvPr/>
          </p:nvSpPr>
          <p:spPr>
            <a:xfrm>
              <a:off x="1349229" y="3922437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2" name="Google Shape;2145;p53"/>
            <p:cNvSpPr/>
            <p:nvPr/>
          </p:nvSpPr>
          <p:spPr>
            <a:xfrm>
              <a:off x="1349229" y="3779882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3" name="Google Shape;2146;p53"/>
            <p:cNvSpPr/>
            <p:nvPr/>
          </p:nvSpPr>
          <p:spPr>
            <a:xfrm>
              <a:off x="1349229" y="3637354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4" name="Google Shape;2147;p53"/>
            <p:cNvSpPr/>
            <p:nvPr/>
          </p:nvSpPr>
          <p:spPr>
            <a:xfrm>
              <a:off x="1349229" y="3494799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5" name="Google Shape;2148;p53"/>
            <p:cNvSpPr/>
            <p:nvPr/>
          </p:nvSpPr>
          <p:spPr>
            <a:xfrm>
              <a:off x="1349229" y="3353147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6" name="Google Shape;2149;p53"/>
            <p:cNvSpPr/>
            <p:nvPr/>
          </p:nvSpPr>
          <p:spPr>
            <a:xfrm>
              <a:off x="1349229" y="3209716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7" name="Google Shape;2150;p53"/>
            <p:cNvSpPr/>
            <p:nvPr/>
          </p:nvSpPr>
          <p:spPr>
            <a:xfrm>
              <a:off x="1349229" y="3067161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8" name="Google Shape;2151;p53"/>
            <p:cNvSpPr/>
            <p:nvPr/>
          </p:nvSpPr>
          <p:spPr>
            <a:xfrm>
              <a:off x="1348151" y="2924633"/>
              <a:ext cx="3077771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9" name="Google Shape;2152;p53"/>
            <p:cNvSpPr/>
            <p:nvPr/>
          </p:nvSpPr>
          <p:spPr>
            <a:xfrm>
              <a:off x="1349229" y="278120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0" name="Google Shape;2153;p53"/>
            <p:cNvSpPr/>
            <p:nvPr/>
          </p:nvSpPr>
          <p:spPr>
            <a:xfrm>
              <a:off x="1349229" y="263867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1" name="Google Shape;2154;p53"/>
            <p:cNvSpPr/>
            <p:nvPr/>
          </p:nvSpPr>
          <p:spPr>
            <a:xfrm>
              <a:off x="1349229" y="2496120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2" name="Google Shape;2155;p53"/>
            <p:cNvSpPr/>
            <p:nvPr/>
          </p:nvSpPr>
          <p:spPr>
            <a:xfrm>
              <a:off x="1349229" y="2353592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3" name="Google Shape;2156;p53"/>
            <p:cNvSpPr/>
            <p:nvPr/>
          </p:nvSpPr>
          <p:spPr>
            <a:xfrm>
              <a:off x="1349229" y="2211037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4" name="Google Shape;2157;p53"/>
            <p:cNvSpPr/>
            <p:nvPr/>
          </p:nvSpPr>
          <p:spPr>
            <a:xfrm>
              <a:off x="1349229" y="2067606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5" name="Google Shape;2158;p53"/>
            <p:cNvSpPr/>
            <p:nvPr/>
          </p:nvSpPr>
          <p:spPr>
            <a:xfrm>
              <a:off x="1349229" y="1925078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6" name="Google Shape;2159;p53"/>
            <p:cNvSpPr/>
            <p:nvPr/>
          </p:nvSpPr>
          <p:spPr>
            <a:xfrm>
              <a:off x="1349229" y="1782524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7" name="Google Shape;2160;p53"/>
            <p:cNvSpPr/>
            <p:nvPr/>
          </p:nvSpPr>
          <p:spPr>
            <a:xfrm>
              <a:off x="1349229" y="163909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8" name="Google Shape;2161;p53"/>
            <p:cNvSpPr/>
            <p:nvPr/>
          </p:nvSpPr>
          <p:spPr>
            <a:xfrm>
              <a:off x="1349229" y="149656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9" name="Google Shape;2162;p53"/>
            <p:cNvSpPr/>
            <p:nvPr/>
          </p:nvSpPr>
          <p:spPr>
            <a:xfrm>
              <a:off x="1349229" y="135491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0" name="Google Shape;2163;p53"/>
            <p:cNvSpPr/>
            <p:nvPr/>
          </p:nvSpPr>
          <p:spPr>
            <a:xfrm>
              <a:off x="1349229" y="1212358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1" name="Google Shape;2164;p53"/>
            <p:cNvSpPr/>
            <p:nvPr/>
          </p:nvSpPr>
          <p:spPr>
            <a:xfrm>
              <a:off x="1349229" y="1069830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2" name="Google Shape;2165;p53"/>
            <p:cNvSpPr/>
            <p:nvPr/>
          </p:nvSpPr>
          <p:spPr>
            <a:xfrm>
              <a:off x="1349229" y="92727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3" name="Google Shape;2166;p53"/>
            <p:cNvSpPr/>
            <p:nvPr/>
          </p:nvSpPr>
          <p:spPr>
            <a:xfrm>
              <a:off x="4619774" y="626825"/>
              <a:ext cx="3300411" cy="3919053"/>
            </a:xfrm>
            <a:custGeom>
              <a:avLst/>
              <a:gdLst/>
              <a:ahLst/>
              <a:cxnLst/>
              <a:rect l="l" t="t" r="r" b="b"/>
              <a:pathLst>
                <a:path w="106844" h="147652" extrusionOk="0">
                  <a:moveTo>
                    <a:pt x="99894" y="1"/>
                  </a:moveTo>
                  <a:cubicBezTo>
                    <a:pt x="97462" y="1"/>
                    <a:pt x="94156" y="164"/>
                    <a:pt x="89700" y="164"/>
                  </a:cubicBezTo>
                  <a:cubicBezTo>
                    <a:pt x="88379" y="164"/>
                    <a:pt x="86958" y="150"/>
                    <a:pt x="85429" y="113"/>
                  </a:cubicBezTo>
                  <a:cubicBezTo>
                    <a:pt x="83581" y="66"/>
                    <a:pt x="79865" y="47"/>
                    <a:pt x="74940" y="47"/>
                  </a:cubicBezTo>
                  <a:cubicBezTo>
                    <a:pt x="55242" y="47"/>
                    <a:pt x="16206" y="346"/>
                    <a:pt x="34" y="346"/>
                  </a:cubicBezTo>
                  <a:lnTo>
                    <a:pt x="34" y="147652"/>
                  </a:lnTo>
                  <a:lnTo>
                    <a:pt x="34" y="147652"/>
                  </a:lnTo>
                  <a:cubicBezTo>
                    <a:pt x="34715" y="147652"/>
                    <a:pt x="69362" y="147618"/>
                    <a:pt x="104042" y="147618"/>
                  </a:cubicBezTo>
                  <a:cubicBezTo>
                    <a:pt x="105109" y="147618"/>
                    <a:pt x="106043" y="146751"/>
                    <a:pt x="106077" y="145650"/>
                  </a:cubicBezTo>
                  <a:cubicBezTo>
                    <a:pt x="106844" y="123134"/>
                    <a:pt x="105710" y="100418"/>
                    <a:pt x="105843" y="77902"/>
                  </a:cubicBezTo>
                  <a:cubicBezTo>
                    <a:pt x="105943" y="53784"/>
                    <a:pt x="105843" y="29700"/>
                    <a:pt x="106243" y="5550"/>
                  </a:cubicBezTo>
                  <a:cubicBezTo>
                    <a:pt x="106327" y="760"/>
                    <a:pt x="105136" y="1"/>
                    <a:pt x="99894" y="1"/>
                  </a:cubicBezTo>
                  <a:close/>
                  <a:moveTo>
                    <a:pt x="34" y="147652"/>
                  </a:moveTo>
                  <a:lnTo>
                    <a:pt x="34" y="147652"/>
                  </a:lnTo>
                  <a:cubicBezTo>
                    <a:pt x="23" y="147652"/>
                    <a:pt x="12" y="147652"/>
                    <a:pt x="1" y="147652"/>
                  </a:cubicBezTo>
                  <a:lnTo>
                    <a:pt x="34" y="147652"/>
                  </a:lnTo>
                  <a:lnTo>
                    <a:pt x="34" y="147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4" name="Google Shape;2167;p53"/>
            <p:cNvSpPr/>
            <p:nvPr/>
          </p:nvSpPr>
          <p:spPr>
            <a:xfrm>
              <a:off x="4736676" y="4350923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5" name="Google Shape;2168;p53"/>
            <p:cNvSpPr/>
            <p:nvPr/>
          </p:nvSpPr>
          <p:spPr>
            <a:xfrm>
              <a:off x="4736676" y="4208395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6" name="Google Shape;2169;p53"/>
            <p:cNvSpPr/>
            <p:nvPr/>
          </p:nvSpPr>
          <p:spPr>
            <a:xfrm>
              <a:off x="4736676" y="4064965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7" name="Google Shape;2170;p53"/>
            <p:cNvSpPr/>
            <p:nvPr/>
          </p:nvSpPr>
          <p:spPr>
            <a:xfrm>
              <a:off x="4736676" y="3922436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8" name="Google Shape;2171;p53"/>
            <p:cNvSpPr/>
            <p:nvPr/>
          </p:nvSpPr>
          <p:spPr>
            <a:xfrm>
              <a:off x="4736676" y="377988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9" name="Google Shape;2172;p53"/>
            <p:cNvSpPr/>
            <p:nvPr/>
          </p:nvSpPr>
          <p:spPr>
            <a:xfrm>
              <a:off x="4736676" y="363735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0" name="Google Shape;2173;p53"/>
            <p:cNvSpPr/>
            <p:nvPr/>
          </p:nvSpPr>
          <p:spPr>
            <a:xfrm>
              <a:off x="4736676" y="3494799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1" name="Google Shape;2174;p53"/>
            <p:cNvSpPr/>
            <p:nvPr/>
          </p:nvSpPr>
          <p:spPr>
            <a:xfrm>
              <a:off x="4736676" y="3353147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2" name="Google Shape;2175;p53"/>
            <p:cNvSpPr/>
            <p:nvPr/>
          </p:nvSpPr>
          <p:spPr>
            <a:xfrm>
              <a:off x="4736676" y="3209716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3" name="Google Shape;2176;p53"/>
            <p:cNvSpPr/>
            <p:nvPr/>
          </p:nvSpPr>
          <p:spPr>
            <a:xfrm>
              <a:off x="4736676" y="3067161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4" name="Google Shape;2177;p53"/>
            <p:cNvSpPr/>
            <p:nvPr/>
          </p:nvSpPr>
          <p:spPr>
            <a:xfrm>
              <a:off x="4736676" y="2924633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5" name="Google Shape;2178;p53"/>
            <p:cNvSpPr/>
            <p:nvPr/>
          </p:nvSpPr>
          <p:spPr>
            <a:xfrm>
              <a:off x="4736676" y="278120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6" name="Google Shape;2179;p53"/>
            <p:cNvSpPr/>
            <p:nvPr/>
          </p:nvSpPr>
          <p:spPr>
            <a:xfrm>
              <a:off x="4736676" y="263867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7" name="Google Shape;2180;p53"/>
            <p:cNvSpPr/>
            <p:nvPr/>
          </p:nvSpPr>
          <p:spPr>
            <a:xfrm>
              <a:off x="4736676" y="2496119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8" name="Google Shape;2181;p53"/>
            <p:cNvSpPr/>
            <p:nvPr/>
          </p:nvSpPr>
          <p:spPr>
            <a:xfrm>
              <a:off x="4736676" y="2353591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9" name="Google Shape;2182;p53"/>
            <p:cNvSpPr/>
            <p:nvPr/>
          </p:nvSpPr>
          <p:spPr>
            <a:xfrm>
              <a:off x="4736676" y="2211037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0" name="Google Shape;2183;p53"/>
            <p:cNvSpPr/>
            <p:nvPr/>
          </p:nvSpPr>
          <p:spPr>
            <a:xfrm>
              <a:off x="4736676" y="2067606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1" name="Google Shape;2184;p53"/>
            <p:cNvSpPr/>
            <p:nvPr/>
          </p:nvSpPr>
          <p:spPr>
            <a:xfrm>
              <a:off x="4736676" y="1925078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2" name="Google Shape;2185;p53"/>
            <p:cNvSpPr/>
            <p:nvPr/>
          </p:nvSpPr>
          <p:spPr>
            <a:xfrm>
              <a:off x="4736676" y="1782523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3" name="Google Shape;2186;p53"/>
            <p:cNvSpPr/>
            <p:nvPr/>
          </p:nvSpPr>
          <p:spPr>
            <a:xfrm>
              <a:off x="4736676" y="163909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4" name="Google Shape;2187;p53"/>
            <p:cNvSpPr/>
            <p:nvPr/>
          </p:nvSpPr>
          <p:spPr>
            <a:xfrm>
              <a:off x="4736676" y="149656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5" name="Google Shape;2188;p53"/>
            <p:cNvSpPr/>
            <p:nvPr/>
          </p:nvSpPr>
          <p:spPr>
            <a:xfrm>
              <a:off x="4736676" y="135491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6" name="Google Shape;2189;p53"/>
            <p:cNvSpPr/>
            <p:nvPr/>
          </p:nvSpPr>
          <p:spPr>
            <a:xfrm>
              <a:off x="4736676" y="1212357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7" name="Google Shape;2190;p53"/>
            <p:cNvSpPr/>
            <p:nvPr/>
          </p:nvSpPr>
          <p:spPr>
            <a:xfrm>
              <a:off x="4736676" y="1069829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8" name="Google Shape;2191;p53"/>
            <p:cNvSpPr/>
            <p:nvPr/>
          </p:nvSpPr>
          <p:spPr>
            <a:xfrm>
              <a:off x="4736676" y="92727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9" name="Google Shape;2192;p53"/>
            <p:cNvSpPr/>
            <p:nvPr/>
          </p:nvSpPr>
          <p:spPr>
            <a:xfrm>
              <a:off x="4704793" y="4334134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0" y="3303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0" name="Google Shape;2193;p53"/>
            <p:cNvSpPr/>
            <p:nvPr/>
          </p:nvSpPr>
          <p:spPr>
            <a:xfrm>
              <a:off x="4704793" y="4057888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0" y="3303"/>
                    <a:pt x="634" y="3904"/>
                    <a:pt x="1368" y="3904"/>
                  </a:cubicBezTo>
                  <a:lnTo>
                    <a:pt x="1801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1" name="Google Shape;2194;p53"/>
            <p:cNvSpPr/>
            <p:nvPr/>
          </p:nvSpPr>
          <p:spPr>
            <a:xfrm>
              <a:off x="4704793" y="377989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0" y="3336"/>
                    <a:pt x="634" y="3937"/>
                    <a:pt x="1368" y="3937"/>
                  </a:cubicBezTo>
                  <a:lnTo>
                    <a:pt x="1801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2" name="Google Shape;2195;p53"/>
            <p:cNvSpPr/>
            <p:nvPr/>
          </p:nvSpPr>
          <p:spPr>
            <a:xfrm>
              <a:off x="4704793" y="350367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0" y="3302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3" name="Google Shape;2196;p53"/>
            <p:cNvSpPr/>
            <p:nvPr/>
          </p:nvSpPr>
          <p:spPr>
            <a:xfrm>
              <a:off x="4704793" y="322654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0" y="3336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4" name="Google Shape;2197;p53"/>
            <p:cNvSpPr/>
            <p:nvPr/>
          </p:nvSpPr>
          <p:spPr>
            <a:xfrm>
              <a:off x="4704793" y="295030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0" y="3270"/>
                    <a:pt x="634" y="3904"/>
                    <a:pt x="1368" y="3904"/>
                  </a:cubicBezTo>
                  <a:lnTo>
                    <a:pt x="1801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5" name="Google Shape;2198;p53"/>
            <p:cNvSpPr/>
            <p:nvPr/>
          </p:nvSpPr>
          <p:spPr>
            <a:xfrm>
              <a:off x="4704793" y="267320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0" y="3302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6" name="Google Shape;2199;p53"/>
            <p:cNvSpPr/>
            <p:nvPr/>
          </p:nvSpPr>
          <p:spPr>
            <a:xfrm>
              <a:off x="4704793" y="2396960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0" y="3270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7" name="Google Shape;2200;p53"/>
            <p:cNvSpPr/>
            <p:nvPr/>
          </p:nvSpPr>
          <p:spPr>
            <a:xfrm>
              <a:off x="4704793" y="211896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0" y="3336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8" name="Google Shape;2201;p53"/>
            <p:cNvSpPr/>
            <p:nvPr/>
          </p:nvSpPr>
          <p:spPr>
            <a:xfrm>
              <a:off x="4704793" y="184184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0" y="3336"/>
                    <a:pt x="634" y="3937"/>
                    <a:pt x="1368" y="3937"/>
                  </a:cubicBezTo>
                  <a:lnTo>
                    <a:pt x="1801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9" name="Google Shape;2202;p53"/>
            <p:cNvSpPr/>
            <p:nvPr/>
          </p:nvSpPr>
          <p:spPr>
            <a:xfrm>
              <a:off x="4704793" y="156562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0" y="3303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0" name="Google Shape;2203;p53"/>
            <p:cNvSpPr/>
            <p:nvPr/>
          </p:nvSpPr>
          <p:spPr>
            <a:xfrm>
              <a:off x="4704793" y="128849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0" y="3303"/>
                    <a:pt x="634" y="3937"/>
                    <a:pt x="1368" y="3937"/>
                  </a:cubicBezTo>
                  <a:lnTo>
                    <a:pt x="1801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1" name="Google Shape;2204;p53"/>
            <p:cNvSpPr/>
            <p:nvPr/>
          </p:nvSpPr>
          <p:spPr>
            <a:xfrm>
              <a:off x="4704793" y="101225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0" y="3303"/>
                    <a:pt x="634" y="3904"/>
                    <a:pt x="1368" y="3904"/>
                  </a:cubicBezTo>
                  <a:lnTo>
                    <a:pt x="1801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2" name="Google Shape;2205;p53"/>
            <p:cNvSpPr/>
            <p:nvPr/>
          </p:nvSpPr>
          <p:spPr>
            <a:xfrm>
              <a:off x="4373659" y="4334134"/>
              <a:ext cx="85016" cy="10449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3" name="Google Shape;2206;p53"/>
            <p:cNvSpPr/>
            <p:nvPr/>
          </p:nvSpPr>
          <p:spPr>
            <a:xfrm>
              <a:off x="4372783" y="4057888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4" name="Google Shape;2207;p53"/>
            <p:cNvSpPr/>
            <p:nvPr/>
          </p:nvSpPr>
          <p:spPr>
            <a:xfrm>
              <a:off x="4372783" y="377989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5" name="Google Shape;2208;p53"/>
            <p:cNvSpPr/>
            <p:nvPr/>
          </p:nvSpPr>
          <p:spPr>
            <a:xfrm>
              <a:off x="4372783" y="350367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6" name="Google Shape;2209;p53"/>
            <p:cNvSpPr/>
            <p:nvPr/>
          </p:nvSpPr>
          <p:spPr>
            <a:xfrm>
              <a:off x="4372783" y="322654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7" name="Google Shape;2210;p53"/>
            <p:cNvSpPr/>
            <p:nvPr/>
          </p:nvSpPr>
          <p:spPr>
            <a:xfrm>
              <a:off x="4372783" y="295030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8" name="Google Shape;2211;p53"/>
            <p:cNvSpPr/>
            <p:nvPr/>
          </p:nvSpPr>
          <p:spPr>
            <a:xfrm>
              <a:off x="4372783" y="267320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9" name="Google Shape;2212;p53"/>
            <p:cNvSpPr/>
            <p:nvPr/>
          </p:nvSpPr>
          <p:spPr>
            <a:xfrm>
              <a:off x="4372783" y="2396960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0" name="Google Shape;2213;p53"/>
            <p:cNvSpPr/>
            <p:nvPr/>
          </p:nvSpPr>
          <p:spPr>
            <a:xfrm>
              <a:off x="4372783" y="211896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1" name="Google Shape;2214;p53"/>
            <p:cNvSpPr/>
            <p:nvPr/>
          </p:nvSpPr>
          <p:spPr>
            <a:xfrm>
              <a:off x="4372783" y="184184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2" name="Google Shape;2215;p53"/>
            <p:cNvSpPr/>
            <p:nvPr/>
          </p:nvSpPr>
          <p:spPr>
            <a:xfrm>
              <a:off x="4372783" y="156562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3" name="Google Shape;2216;p53"/>
            <p:cNvSpPr/>
            <p:nvPr/>
          </p:nvSpPr>
          <p:spPr>
            <a:xfrm>
              <a:off x="4372783" y="128849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4" name="Google Shape;2217;p53"/>
            <p:cNvSpPr/>
            <p:nvPr/>
          </p:nvSpPr>
          <p:spPr>
            <a:xfrm>
              <a:off x="4372783" y="101225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5" name="Google Shape;2218;p53"/>
            <p:cNvSpPr/>
            <p:nvPr/>
          </p:nvSpPr>
          <p:spPr>
            <a:xfrm>
              <a:off x="4414401" y="1063610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6" name="Google Shape;2219;p53"/>
            <p:cNvSpPr/>
            <p:nvPr/>
          </p:nvSpPr>
          <p:spPr>
            <a:xfrm>
              <a:off x="4414401" y="1339856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7" name="Google Shape;2220;p53"/>
            <p:cNvSpPr/>
            <p:nvPr/>
          </p:nvSpPr>
          <p:spPr>
            <a:xfrm>
              <a:off x="4414401" y="1616076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8" name="Google Shape;2221;p53"/>
            <p:cNvSpPr/>
            <p:nvPr/>
          </p:nvSpPr>
          <p:spPr>
            <a:xfrm>
              <a:off x="4414401" y="1892295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9" name="Google Shape;2222;p53"/>
            <p:cNvSpPr/>
            <p:nvPr/>
          </p:nvSpPr>
          <p:spPr>
            <a:xfrm>
              <a:off x="4414401" y="2168542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0" name="Google Shape;2223;p53"/>
            <p:cNvSpPr/>
            <p:nvPr/>
          </p:nvSpPr>
          <p:spPr>
            <a:xfrm>
              <a:off x="4414401" y="2443886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1" name="Google Shape;2224;p53"/>
            <p:cNvSpPr/>
            <p:nvPr/>
          </p:nvSpPr>
          <p:spPr>
            <a:xfrm>
              <a:off x="4414401" y="2720105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2" name="Google Shape;2225;p53"/>
            <p:cNvSpPr/>
            <p:nvPr/>
          </p:nvSpPr>
          <p:spPr>
            <a:xfrm>
              <a:off x="4414401" y="2996351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3" name="Google Shape;2226;p53"/>
            <p:cNvSpPr/>
            <p:nvPr/>
          </p:nvSpPr>
          <p:spPr>
            <a:xfrm>
              <a:off x="4414401" y="3271695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4" name="Google Shape;2227;p53"/>
            <p:cNvSpPr/>
            <p:nvPr/>
          </p:nvSpPr>
          <p:spPr>
            <a:xfrm>
              <a:off x="4414401" y="3548817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5" name="Google Shape;2228;p53"/>
            <p:cNvSpPr/>
            <p:nvPr/>
          </p:nvSpPr>
          <p:spPr>
            <a:xfrm>
              <a:off x="4414401" y="3824161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6" name="Google Shape;2229;p53"/>
            <p:cNvSpPr/>
            <p:nvPr/>
          </p:nvSpPr>
          <p:spPr>
            <a:xfrm>
              <a:off x="4414401" y="4100381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7" name="Google Shape;2230;p53"/>
            <p:cNvSpPr/>
            <p:nvPr/>
          </p:nvSpPr>
          <p:spPr>
            <a:xfrm>
              <a:off x="4414401" y="4376627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8" name="Google Shape;2231;p53"/>
            <p:cNvSpPr/>
            <p:nvPr/>
          </p:nvSpPr>
          <p:spPr>
            <a:xfrm>
              <a:off x="1349229" y="799800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9" name="Google Shape;2232;p53"/>
            <p:cNvSpPr/>
            <p:nvPr/>
          </p:nvSpPr>
          <p:spPr>
            <a:xfrm>
              <a:off x="4736676" y="799800"/>
              <a:ext cx="3010816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0" name="Google Shape;2233;p53"/>
            <p:cNvSpPr/>
            <p:nvPr/>
          </p:nvSpPr>
          <p:spPr>
            <a:xfrm>
              <a:off x="4704793" y="73515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0" y="3302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1" name="Google Shape;2234;p53"/>
            <p:cNvSpPr/>
            <p:nvPr/>
          </p:nvSpPr>
          <p:spPr>
            <a:xfrm>
              <a:off x="4372783" y="73515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2" name="Google Shape;2235;p53"/>
            <p:cNvSpPr/>
            <p:nvPr/>
          </p:nvSpPr>
          <p:spPr>
            <a:xfrm>
              <a:off x="4414401" y="787390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73" name="Google Shape;2236;p53"/>
          <p:cNvSpPr txBox="1">
            <a:spLocks noGrp="1"/>
          </p:cNvSpPr>
          <p:nvPr>
            <p:ph type="title"/>
          </p:nvPr>
        </p:nvSpPr>
        <p:spPr>
          <a:xfrm>
            <a:off x="642910" y="428610"/>
            <a:ext cx="3786214" cy="656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HT" dirty="0" smtClean="0"/>
              <a:t>Objectives</a:t>
            </a:r>
            <a:endParaRPr lang="fr-HT" dirty="0" smtClean="0"/>
          </a:p>
        </p:txBody>
      </p:sp>
      <p:grpSp>
        <p:nvGrpSpPr>
          <p:cNvPr id="82" name="Google Shape;2240;p53"/>
          <p:cNvGrpSpPr/>
          <p:nvPr/>
        </p:nvGrpSpPr>
        <p:grpSpPr>
          <a:xfrm flipH="1">
            <a:off x="8429652" y="0"/>
            <a:ext cx="455370" cy="587698"/>
            <a:chOff x="4899957" y="2022012"/>
            <a:chExt cx="213388" cy="275398"/>
          </a:xfrm>
        </p:grpSpPr>
        <p:sp>
          <p:nvSpPr>
            <p:cNvPr id="1048774" name="Google Shape;2241;p53"/>
            <p:cNvSpPr/>
            <p:nvPr/>
          </p:nvSpPr>
          <p:spPr>
            <a:xfrm>
              <a:off x="5008402" y="2157469"/>
              <a:ext cx="104943" cy="139940"/>
            </a:xfrm>
            <a:custGeom>
              <a:avLst/>
              <a:gdLst/>
              <a:ahLst/>
              <a:cxnLst/>
              <a:rect l="l" t="t" r="r" b="b"/>
              <a:pathLst>
                <a:path w="8780" h="11708" extrusionOk="0">
                  <a:moveTo>
                    <a:pt x="2246" y="1"/>
                  </a:moveTo>
                  <a:cubicBezTo>
                    <a:pt x="2228" y="1"/>
                    <a:pt x="2213" y="3"/>
                    <a:pt x="2202" y="9"/>
                  </a:cubicBezTo>
                  <a:lnTo>
                    <a:pt x="1168" y="709"/>
                  </a:lnTo>
                  <a:lnTo>
                    <a:pt x="67" y="1477"/>
                  </a:lnTo>
                  <a:cubicBezTo>
                    <a:pt x="1" y="1510"/>
                    <a:pt x="34" y="1743"/>
                    <a:pt x="167" y="1910"/>
                  </a:cubicBezTo>
                  <a:lnTo>
                    <a:pt x="8373" y="11550"/>
                  </a:lnTo>
                  <a:cubicBezTo>
                    <a:pt x="8470" y="11660"/>
                    <a:pt x="8559" y="11707"/>
                    <a:pt x="8624" y="11707"/>
                  </a:cubicBezTo>
                  <a:cubicBezTo>
                    <a:pt x="8737" y="11707"/>
                    <a:pt x="8779" y="11562"/>
                    <a:pt x="8673" y="11350"/>
                  </a:cubicBezTo>
                  <a:lnTo>
                    <a:pt x="2569" y="242"/>
                  </a:lnTo>
                  <a:cubicBezTo>
                    <a:pt x="2513" y="75"/>
                    <a:pt x="2340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5" name="Google Shape;2242;p53"/>
            <p:cNvSpPr/>
            <p:nvPr/>
          </p:nvSpPr>
          <p:spPr>
            <a:xfrm>
              <a:off x="5022362" y="2165944"/>
              <a:ext cx="59810" cy="86931"/>
            </a:xfrm>
            <a:custGeom>
              <a:avLst/>
              <a:gdLst/>
              <a:ahLst/>
              <a:cxnLst/>
              <a:rect l="l" t="t" r="r" b="b"/>
              <a:pathLst>
                <a:path w="5004" h="7273" fill="none" extrusionOk="0">
                  <a:moveTo>
                    <a:pt x="0" y="0"/>
                  </a:moveTo>
                  <a:lnTo>
                    <a:pt x="5004" y="7272"/>
                  </a:ln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6" name="Google Shape;2243;p53"/>
            <p:cNvSpPr/>
            <p:nvPr/>
          </p:nvSpPr>
          <p:spPr>
            <a:xfrm>
              <a:off x="4899957" y="2025538"/>
              <a:ext cx="180220" cy="185491"/>
            </a:xfrm>
            <a:custGeom>
              <a:avLst/>
              <a:gdLst/>
              <a:ahLst/>
              <a:cxnLst/>
              <a:rect l="l" t="t" r="r" b="b"/>
              <a:pathLst>
                <a:path w="15078" h="15519" extrusionOk="0">
                  <a:moveTo>
                    <a:pt x="6985" y="0"/>
                  </a:moveTo>
                  <a:cubicBezTo>
                    <a:pt x="6756" y="0"/>
                    <a:pt x="6521" y="65"/>
                    <a:pt x="6305" y="206"/>
                  </a:cubicBezTo>
                  <a:cubicBezTo>
                    <a:pt x="4504" y="1373"/>
                    <a:pt x="2569" y="2708"/>
                    <a:pt x="768" y="4042"/>
                  </a:cubicBezTo>
                  <a:cubicBezTo>
                    <a:pt x="0" y="4576"/>
                    <a:pt x="100" y="5710"/>
                    <a:pt x="901" y="6110"/>
                  </a:cubicBezTo>
                  <a:lnTo>
                    <a:pt x="3670" y="7678"/>
                  </a:lnTo>
                  <a:cubicBezTo>
                    <a:pt x="3836" y="7744"/>
                    <a:pt x="4003" y="7878"/>
                    <a:pt x="4103" y="8045"/>
                  </a:cubicBezTo>
                  <a:lnTo>
                    <a:pt x="5771" y="10446"/>
                  </a:lnTo>
                  <a:cubicBezTo>
                    <a:pt x="5938" y="10680"/>
                    <a:pt x="6038" y="10947"/>
                    <a:pt x="5971" y="11214"/>
                  </a:cubicBezTo>
                  <a:lnTo>
                    <a:pt x="5838" y="14216"/>
                  </a:lnTo>
                  <a:cubicBezTo>
                    <a:pt x="5805" y="14930"/>
                    <a:pt x="6405" y="15518"/>
                    <a:pt x="7114" y="15518"/>
                  </a:cubicBezTo>
                  <a:cubicBezTo>
                    <a:pt x="7133" y="15518"/>
                    <a:pt x="7153" y="15518"/>
                    <a:pt x="7172" y="15517"/>
                  </a:cubicBezTo>
                  <a:cubicBezTo>
                    <a:pt x="10475" y="15250"/>
                    <a:pt x="13410" y="13382"/>
                    <a:pt x="14744" y="10280"/>
                  </a:cubicBezTo>
                  <a:cubicBezTo>
                    <a:pt x="15078" y="9713"/>
                    <a:pt x="14778" y="8912"/>
                    <a:pt x="14110" y="8678"/>
                  </a:cubicBezTo>
                  <a:lnTo>
                    <a:pt x="11275" y="7611"/>
                  </a:lnTo>
                  <a:cubicBezTo>
                    <a:pt x="11042" y="7544"/>
                    <a:pt x="10808" y="7378"/>
                    <a:pt x="10708" y="7177"/>
                  </a:cubicBezTo>
                  <a:lnTo>
                    <a:pt x="8973" y="4709"/>
                  </a:lnTo>
                  <a:cubicBezTo>
                    <a:pt x="8907" y="4542"/>
                    <a:pt x="8807" y="4375"/>
                    <a:pt x="8773" y="4209"/>
                  </a:cubicBezTo>
                  <a:lnTo>
                    <a:pt x="8240" y="1040"/>
                  </a:lnTo>
                  <a:cubicBezTo>
                    <a:pt x="8120" y="417"/>
                    <a:pt x="7570" y="0"/>
                    <a:pt x="6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7" name="Google Shape;2244;p53"/>
            <p:cNvSpPr/>
            <p:nvPr/>
          </p:nvSpPr>
          <p:spPr>
            <a:xfrm>
              <a:off x="4944611" y="2106540"/>
              <a:ext cx="27921" cy="10769"/>
            </a:xfrm>
            <a:custGeom>
              <a:avLst/>
              <a:gdLst/>
              <a:ahLst/>
              <a:cxnLst/>
              <a:rect l="l" t="t" r="r" b="b"/>
              <a:pathLst>
                <a:path w="2336" h="901" fill="none" extrusionOk="0">
                  <a:moveTo>
                    <a:pt x="0" y="901"/>
                  </a:moveTo>
                  <a:cubicBezTo>
                    <a:pt x="0" y="901"/>
                    <a:pt x="1034" y="734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8" name="Google Shape;2245;p53"/>
            <p:cNvSpPr/>
            <p:nvPr/>
          </p:nvSpPr>
          <p:spPr>
            <a:xfrm>
              <a:off x="4971325" y="2145612"/>
              <a:ext cx="27921" cy="10375"/>
            </a:xfrm>
            <a:custGeom>
              <a:avLst/>
              <a:gdLst/>
              <a:ahLst/>
              <a:cxnLst/>
              <a:rect l="l" t="t" r="r" b="b"/>
              <a:pathLst>
                <a:path w="2336" h="868" fill="none" extrusionOk="0">
                  <a:moveTo>
                    <a:pt x="0" y="867"/>
                  </a:moveTo>
                  <a:cubicBezTo>
                    <a:pt x="0" y="867"/>
                    <a:pt x="1068" y="701"/>
                    <a:pt x="2335" y="0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9" name="Google Shape;2246;p53"/>
            <p:cNvSpPr/>
            <p:nvPr/>
          </p:nvSpPr>
          <p:spPr>
            <a:xfrm>
              <a:off x="4987270" y="2075834"/>
              <a:ext cx="17953" cy="20343"/>
            </a:xfrm>
            <a:custGeom>
              <a:avLst/>
              <a:gdLst/>
              <a:ahLst/>
              <a:cxnLst/>
              <a:rect l="l" t="t" r="r" b="b"/>
              <a:pathLst>
                <a:path w="1502" h="1702" fill="none" extrusionOk="0">
                  <a:moveTo>
                    <a:pt x="1" y="1702"/>
                  </a:moveTo>
                  <a:cubicBezTo>
                    <a:pt x="501" y="1235"/>
                    <a:pt x="1068" y="701"/>
                    <a:pt x="1502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0" name="Google Shape;2247;p53"/>
            <p:cNvSpPr/>
            <p:nvPr/>
          </p:nvSpPr>
          <p:spPr>
            <a:xfrm>
              <a:off x="4900758" y="2058694"/>
              <a:ext cx="85723" cy="152311"/>
            </a:xfrm>
            <a:custGeom>
              <a:avLst/>
              <a:gdLst/>
              <a:ahLst/>
              <a:cxnLst/>
              <a:rect l="l" t="t" r="r" b="b"/>
              <a:pathLst>
                <a:path w="7172" h="12743" fill="none" extrusionOk="0">
                  <a:moveTo>
                    <a:pt x="2468" y="0"/>
                  </a:moveTo>
                  <a:cubicBezTo>
                    <a:pt x="1868" y="434"/>
                    <a:pt x="1301" y="834"/>
                    <a:pt x="734" y="1234"/>
                  </a:cubicBezTo>
                  <a:cubicBezTo>
                    <a:pt x="0" y="1768"/>
                    <a:pt x="67" y="2902"/>
                    <a:pt x="867" y="3303"/>
                  </a:cubicBezTo>
                  <a:lnTo>
                    <a:pt x="3669" y="4837"/>
                  </a:lnTo>
                  <a:cubicBezTo>
                    <a:pt x="3836" y="4937"/>
                    <a:pt x="4003" y="5071"/>
                    <a:pt x="4070" y="5237"/>
                  </a:cubicBezTo>
                  <a:lnTo>
                    <a:pt x="5737" y="7639"/>
                  </a:lnTo>
                  <a:cubicBezTo>
                    <a:pt x="5904" y="7839"/>
                    <a:pt x="6004" y="8139"/>
                    <a:pt x="5971" y="8406"/>
                  </a:cubicBezTo>
                  <a:lnTo>
                    <a:pt x="5838" y="11408"/>
                  </a:lnTo>
                  <a:cubicBezTo>
                    <a:pt x="5771" y="12142"/>
                    <a:pt x="6405" y="12743"/>
                    <a:pt x="7172" y="12676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1" name="Google Shape;2248;p53"/>
            <p:cNvSpPr/>
            <p:nvPr/>
          </p:nvSpPr>
          <p:spPr>
            <a:xfrm>
              <a:off x="5025948" y="2125269"/>
              <a:ext cx="54635" cy="76173"/>
            </a:xfrm>
            <a:custGeom>
              <a:avLst/>
              <a:gdLst/>
              <a:ahLst/>
              <a:cxnLst/>
              <a:rect l="l" t="t" r="r" b="b"/>
              <a:pathLst>
                <a:path w="4571" h="6373" fill="none" extrusionOk="0">
                  <a:moveTo>
                    <a:pt x="0" y="6372"/>
                  </a:moveTo>
                  <a:cubicBezTo>
                    <a:pt x="1868" y="5505"/>
                    <a:pt x="3403" y="4004"/>
                    <a:pt x="4270" y="2002"/>
                  </a:cubicBezTo>
                  <a:cubicBezTo>
                    <a:pt x="4570" y="1335"/>
                    <a:pt x="4237" y="568"/>
                    <a:pt x="3569" y="334"/>
                  </a:cubicBezTo>
                  <a:cubicBezTo>
                    <a:pt x="3569" y="334"/>
                    <a:pt x="3169" y="168"/>
                    <a:pt x="2669" y="1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2" name="Google Shape;2249;p53"/>
            <p:cNvSpPr/>
            <p:nvPr/>
          </p:nvSpPr>
          <p:spPr>
            <a:xfrm>
              <a:off x="4960556" y="2022012"/>
              <a:ext cx="54240" cy="70185"/>
            </a:xfrm>
            <a:custGeom>
              <a:avLst/>
              <a:gdLst/>
              <a:ahLst/>
              <a:cxnLst/>
              <a:rect l="l" t="t" r="r" b="b"/>
              <a:pathLst>
                <a:path w="4538" h="5872" fill="none" extrusionOk="0">
                  <a:moveTo>
                    <a:pt x="4537" y="5871"/>
                  </a:moveTo>
                  <a:cubicBezTo>
                    <a:pt x="4204" y="5371"/>
                    <a:pt x="3903" y="5004"/>
                    <a:pt x="3903" y="5004"/>
                  </a:cubicBezTo>
                  <a:cubicBezTo>
                    <a:pt x="3837" y="4837"/>
                    <a:pt x="3737" y="4670"/>
                    <a:pt x="3703" y="4504"/>
                  </a:cubicBezTo>
                  <a:lnTo>
                    <a:pt x="3170" y="1335"/>
                  </a:lnTo>
                  <a:cubicBezTo>
                    <a:pt x="3003" y="467"/>
                    <a:pt x="2002" y="0"/>
                    <a:pt x="1235" y="501"/>
                  </a:cubicBezTo>
                  <a:cubicBezTo>
                    <a:pt x="835" y="734"/>
                    <a:pt x="401" y="1034"/>
                    <a:pt x="1" y="1335"/>
                  </a:cubicBezTo>
                </a:path>
              </a:pathLst>
            </a:custGeom>
            <a:solidFill>
              <a:schemeClr val="dk1"/>
            </a:solidFill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7154" name="Google Shape;207;p32"/>
          <p:cNvPicPr preferRelativeResize="0">
            <a:picLocks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026323" flipH="1">
            <a:off x="1296733" y="953134"/>
            <a:ext cx="755265" cy="355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83" name="Rectangle 115"/>
          <p:cNvSpPr/>
          <p:nvPr/>
        </p:nvSpPr>
        <p:spPr>
          <a:xfrm>
            <a:off x="428596" y="1142990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By the end of the </a:t>
            </a:r>
            <a:r>
              <a:rPr lang="fr-FR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fr-FR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fr-FR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fr-FR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able to</a:t>
            </a:r>
            <a:endParaRPr lang="fr-FR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fr-FR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84" name="ZoneTexte 116"/>
          <p:cNvSpPr txBox="1"/>
          <p:nvPr/>
        </p:nvSpPr>
        <p:spPr>
          <a:xfrm>
            <a:off x="357158" y="1714494"/>
            <a:ext cx="38576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read and understand 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paragraphs.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dentify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main ideas and key 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words.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comprehension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questions.</a:t>
            </a:r>
          </a:p>
          <a:p>
            <a:endParaRPr lang="en-GB" dirty="0"/>
          </a:p>
        </p:txBody>
      </p:sp>
      <p:sp>
        <p:nvSpPr>
          <p:cNvPr id="1048785" name="Rectangle 118"/>
          <p:cNvSpPr/>
          <p:nvPr/>
        </p:nvSpPr>
        <p:spPr>
          <a:xfrm>
            <a:off x="5572132" y="114299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Warm-up Questions</a:t>
            </a:r>
            <a:endParaRPr lang="fr-FR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86" name="ZoneTexte 119"/>
          <p:cNvSpPr txBox="1"/>
          <p:nvPr/>
        </p:nvSpPr>
        <p:spPr>
          <a:xfrm>
            <a:off x="4786314" y="1857370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you ever traveled to another city or country? Where?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was your favorite trip and why?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your dream destination?</a:t>
            </a:r>
          </a:p>
          <a:p>
            <a:pPr>
              <a:buFont typeface="Wingdings" pitchFamily="2" charset="2"/>
              <a:buChar char="Ø"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5" name="Google Shape;207;p32"/>
          <p:cNvPicPr preferRelativeResize="0">
            <a:picLocks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621060" flipH="1">
            <a:off x="5938013" y="878558"/>
            <a:ext cx="828813" cy="355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3" grpId="0"/>
      <p:bldP spid="1048783" grpId="0"/>
      <p:bldP spid="1048784" grpId="0"/>
      <p:bldP spid="1048785" grpId="0"/>
      <p:bldP spid="10487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</a:p>
        </p:txBody>
      </p:sp>
      <p:pic>
        <p:nvPicPr>
          <p:cNvPr id="2097158" name="Google Shape;213;p33"/>
          <p:cNvPicPr preferRelativeResize="0">
            <a:picLocks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08014" y="1384286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9" name="Google Shape;214;p33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16970" r="8892" b="21025"/>
          <a:stretch>
            <a:fillRect/>
          </a:stretch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0" name="Google Shape;215;p33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16734" r="8892" b="18300"/>
          <a:stretch>
            <a:fillRect/>
          </a:stretch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93" name="Google Shape;216;p33"/>
          <p:cNvSpPr txBox="1">
            <a:spLocks noGrp="1"/>
          </p:cNvSpPr>
          <p:nvPr>
            <p:ph type="title"/>
          </p:nvPr>
        </p:nvSpPr>
        <p:spPr>
          <a:xfrm>
            <a:off x="2643174" y="2357436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Paragraph</a:t>
            </a:r>
            <a:endParaRPr lang="fr-H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Google Shape;1604;p42"/>
          <p:cNvSpPr txBox="1">
            <a:spLocks noGrp="1"/>
          </p:cNvSpPr>
          <p:nvPr>
            <p:ph type="subTitle" idx="2"/>
          </p:nvPr>
        </p:nvSpPr>
        <p:spPr>
          <a:xfrm>
            <a:off x="857224" y="1643056"/>
            <a:ext cx="7000924" cy="3000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Traveling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is an exciting way to see new places and meet new people. It helps you learn about different cultures and try new foods. When you travel, you can visit famous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landmarks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and take lots of photos. Sometimes, you might face challenges like missing a train or losing your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luggage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. These experiences make you more independent and resourceful. Traveling also gives you a break from your daily routine and helps you relax. Whether you go to a nearby city or a faraway country, traveling is always an adventure that enriches your life and creates lasting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memories</a:t>
            </a:r>
          </a:p>
          <a:p>
            <a:pPr algn="just"/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(https://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aspirantsessay.com/paragraph-on-traveling).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856" name="Google Shape;1626;p42"/>
          <p:cNvSpPr/>
          <p:nvPr/>
        </p:nvSpPr>
        <p:spPr>
          <a:xfrm rot="2095340">
            <a:off x="7660468" y="530537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57" name="Google Shape;1627;p42"/>
          <p:cNvSpPr/>
          <p:nvPr/>
        </p:nvSpPr>
        <p:spPr>
          <a:xfrm rot="2095340">
            <a:off x="7660468" y="1020412"/>
            <a:ext cx="1381998" cy="1097151"/>
          </a:xfrm>
          <a:custGeom>
            <a:avLst/>
            <a:gdLst/>
            <a:ahLst/>
            <a:cxnLst/>
            <a:rect l="l" t="t" r="r" b="b"/>
            <a:pathLst>
              <a:path w="27354" h="21716" extrusionOk="0">
                <a:moveTo>
                  <a:pt x="23017" y="0"/>
                </a:moveTo>
                <a:lnTo>
                  <a:pt x="23017" y="0"/>
                </a:lnTo>
                <a:cubicBezTo>
                  <a:pt x="15345" y="5104"/>
                  <a:pt x="7673" y="10208"/>
                  <a:pt x="0" y="15278"/>
                </a:cubicBezTo>
                <a:lnTo>
                  <a:pt x="401" y="15245"/>
                </a:lnTo>
                <a:lnTo>
                  <a:pt x="568" y="15245"/>
                </a:lnTo>
                <a:cubicBezTo>
                  <a:pt x="585" y="15242"/>
                  <a:pt x="602" y="15241"/>
                  <a:pt x="618" y="15241"/>
                </a:cubicBezTo>
                <a:cubicBezTo>
                  <a:pt x="855" y="15241"/>
                  <a:pt x="993" y="15460"/>
                  <a:pt x="868" y="15678"/>
                </a:cubicBezTo>
                <a:lnTo>
                  <a:pt x="768" y="15778"/>
                </a:lnTo>
                <a:lnTo>
                  <a:pt x="568" y="16212"/>
                </a:lnTo>
                <a:lnTo>
                  <a:pt x="668" y="16379"/>
                </a:lnTo>
                <a:lnTo>
                  <a:pt x="1101" y="16345"/>
                </a:lnTo>
                <a:lnTo>
                  <a:pt x="1268" y="16345"/>
                </a:lnTo>
                <a:cubicBezTo>
                  <a:pt x="1285" y="16343"/>
                  <a:pt x="1302" y="16342"/>
                  <a:pt x="1319" y="16342"/>
                </a:cubicBezTo>
                <a:cubicBezTo>
                  <a:pt x="1555" y="16342"/>
                  <a:pt x="1693" y="16559"/>
                  <a:pt x="1568" y="16746"/>
                </a:cubicBezTo>
                <a:lnTo>
                  <a:pt x="1502" y="16879"/>
                </a:lnTo>
                <a:lnTo>
                  <a:pt x="1268" y="17313"/>
                </a:lnTo>
                <a:lnTo>
                  <a:pt x="1368" y="17413"/>
                </a:lnTo>
                <a:lnTo>
                  <a:pt x="1868" y="17380"/>
                </a:lnTo>
                <a:lnTo>
                  <a:pt x="2035" y="17380"/>
                </a:lnTo>
                <a:cubicBezTo>
                  <a:pt x="2050" y="17377"/>
                  <a:pt x="2065" y="17376"/>
                  <a:pt x="2080" y="17376"/>
                </a:cubicBezTo>
                <a:cubicBezTo>
                  <a:pt x="2289" y="17376"/>
                  <a:pt x="2429" y="17595"/>
                  <a:pt x="2335" y="17813"/>
                </a:cubicBezTo>
                <a:lnTo>
                  <a:pt x="2235" y="17913"/>
                </a:lnTo>
                <a:lnTo>
                  <a:pt x="2002" y="18380"/>
                </a:lnTo>
                <a:lnTo>
                  <a:pt x="2069" y="18514"/>
                </a:lnTo>
                <a:lnTo>
                  <a:pt x="2569" y="18480"/>
                </a:lnTo>
                <a:lnTo>
                  <a:pt x="2736" y="18480"/>
                </a:lnTo>
                <a:cubicBezTo>
                  <a:pt x="2764" y="18473"/>
                  <a:pt x="2792" y="18470"/>
                  <a:pt x="2818" y="18470"/>
                </a:cubicBezTo>
                <a:cubicBezTo>
                  <a:pt x="3035" y="18470"/>
                  <a:pt x="3155" y="18702"/>
                  <a:pt x="3036" y="18881"/>
                </a:cubicBezTo>
                <a:lnTo>
                  <a:pt x="2936" y="19014"/>
                </a:lnTo>
                <a:lnTo>
                  <a:pt x="2702" y="19481"/>
                </a:lnTo>
                <a:lnTo>
                  <a:pt x="2736" y="19548"/>
                </a:lnTo>
                <a:lnTo>
                  <a:pt x="3236" y="19514"/>
                </a:lnTo>
                <a:lnTo>
                  <a:pt x="3403" y="19514"/>
                </a:lnTo>
                <a:cubicBezTo>
                  <a:pt x="3420" y="19512"/>
                  <a:pt x="3437" y="19511"/>
                  <a:pt x="3453" y="19511"/>
                </a:cubicBezTo>
                <a:cubicBezTo>
                  <a:pt x="3690" y="19511"/>
                  <a:pt x="3828" y="19727"/>
                  <a:pt x="3703" y="19915"/>
                </a:cubicBezTo>
                <a:lnTo>
                  <a:pt x="3603" y="20048"/>
                </a:lnTo>
                <a:lnTo>
                  <a:pt x="3370" y="20515"/>
                </a:lnTo>
                <a:lnTo>
                  <a:pt x="3436" y="20649"/>
                </a:lnTo>
                <a:lnTo>
                  <a:pt x="3937" y="20582"/>
                </a:lnTo>
                <a:lnTo>
                  <a:pt x="4103" y="20582"/>
                </a:lnTo>
                <a:cubicBezTo>
                  <a:pt x="4119" y="20580"/>
                  <a:pt x="4134" y="20579"/>
                  <a:pt x="4148" y="20579"/>
                </a:cubicBezTo>
                <a:cubicBezTo>
                  <a:pt x="4388" y="20579"/>
                  <a:pt x="4529" y="20827"/>
                  <a:pt x="4404" y="21015"/>
                </a:cubicBezTo>
                <a:lnTo>
                  <a:pt x="4337" y="21149"/>
                </a:lnTo>
                <a:lnTo>
                  <a:pt x="4070" y="21583"/>
                </a:lnTo>
                <a:lnTo>
                  <a:pt x="4170" y="21716"/>
                </a:lnTo>
                <a:cubicBezTo>
                  <a:pt x="4170" y="21716"/>
                  <a:pt x="5371" y="20982"/>
                  <a:pt x="6005" y="20515"/>
                </a:cubicBezTo>
                <a:cubicBezTo>
                  <a:pt x="8840" y="18647"/>
                  <a:pt x="11742" y="16712"/>
                  <a:pt x="14611" y="14811"/>
                </a:cubicBezTo>
                <a:cubicBezTo>
                  <a:pt x="18714" y="12042"/>
                  <a:pt x="22783" y="9307"/>
                  <a:pt x="26920" y="6572"/>
                </a:cubicBezTo>
                <a:lnTo>
                  <a:pt x="27353" y="6338"/>
                </a:lnTo>
                <a:lnTo>
                  <a:pt x="27253" y="6205"/>
                </a:lnTo>
                <a:lnTo>
                  <a:pt x="26519" y="6205"/>
                </a:lnTo>
                <a:cubicBezTo>
                  <a:pt x="26502" y="6207"/>
                  <a:pt x="26485" y="6208"/>
                  <a:pt x="26469" y="6208"/>
                </a:cubicBezTo>
                <a:cubicBezTo>
                  <a:pt x="26232" y="6208"/>
                  <a:pt x="26094" y="5992"/>
                  <a:pt x="26219" y="5805"/>
                </a:cubicBezTo>
                <a:lnTo>
                  <a:pt x="26286" y="5671"/>
                </a:lnTo>
                <a:lnTo>
                  <a:pt x="26553" y="5204"/>
                </a:lnTo>
                <a:lnTo>
                  <a:pt x="26453" y="5071"/>
                </a:lnTo>
                <a:lnTo>
                  <a:pt x="25952" y="5137"/>
                </a:lnTo>
                <a:lnTo>
                  <a:pt x="25786" y="5137"/>
                </a:lnTo>
                <a:cubicBezTo>
                  <a:pt x="25772" y="5139"/>
                  <a:pt x="25759" y="5140"/>
                  <a:pt x="25746" y="5140"/>
                </a:cubicBezTo>
                <a:cubicBezTo>
                  <a:pt x="25534" y="5140"/>
                  <a:pt x="25393" y="4892"/>
                  <a:pt x="25519" y="4704"/>
                </a:cubicBezTo>
                <a:lnTo>
                  <a:pt x="25585" y="4570"/>
                </a:lnTo>
                <a:lnTo>
                  <a:pt x="25852" y="4137"/>
                </a:lnTo>
                <a:lnTo>
                  <a:pt x="25786" y="4037"/>
                </a:lnTo>
                <a:lnTo>
                  <a:pt x="25252" y="4070"/>
                </a:lnTo>
                <a:lnTo>
                  <a:pt x="25085" y="4070"/>
                </a:lnTo>
                <a:cubicBezTo>
                  <a:pt x="25060" y="4077"/>
                  <a:pt x="25036" y="4080"/>
                  <a:pt x="25013" y="4080"/>
                </a:cubicBezTo>
                <a:cubicBezTo>
                  <a:pt x="24819" y="4080"/>
                  <a:pt x="24695" y="3848"/>
                  <a:pt x="24785" y="3670"/>
                </a:cubicBezTo>
                <a:lnTo>
                  <a:pt x="24885" y="3536"/>
                </a:lnTo>
                <a:lnTo>
                  <a:pt x="25118" y="3069"/>
                </a:lnTo>
                <a:lnTo>
                  <a:pt x="25052" y="2969"/>
                </a:lnTo>
                <a:lnTo>
                  <a:pt x="24551" y="3003"/>
                </a:lnTo>
                <a:lnTo>
                  <a:pt x="24385" y="3003"/>
                </a:lnTo>
                <a:cubicBezTo>
                  <a:pt x="24367" y="3005"/>
                  <a:pt x="24350" y="3006"/>
                  <a:pt x="24334" y="3006"/>
                </a:cubicBezTo>
                <a:cubicBezTo>
                  <a:pt x="24097" y="3006"/>
                  <a:pt x="23959" y="2787"/>
                  <a:pt x="24084" y="2569"/>
                </a:cubicBezTo>
                <a:lnTo>
                  <a:pt x="24184" y="2469"/>
                </a:lnTo>
                <a:lnTo>
                  <a:pt x="24418" y="2002"/>
                </a:lnTo>
                <a:lnTo>
                  <a:pt x="24351" y="1868"/>
                </a:lnTo>
                <a:lnTo>
                  <a:pt x="23851" y="1902"/>
                </a:lnTo>
                <a:lnTo>
                  <a:pt x="23684" y="1902"/>
                </a:lnTo>
                <a:cubicBezTo>
                  <a:pt x="23637" y="1929"/>
                  <a:pt x="23592" y="1941"/>
                  <a:pt x="23552" y="1941"/>
                </a:cubicBezTo>
                <a:cubicBezTo>
                  <a:pt x="23395" y="1941"/>
                  <a:pt x="23311" y="1754"/>
                  <a:pt x="23417" y="1568"/>
                </a:cubicBezTo>
                <a:lnTo>
                  <a:pt x="23517" y="1468"/>
                </a:lnTo>
                <a:lnTo>
                  <a:pt x="23751" y="1034"/>
                </a:lnTo>
                <a:lnTo>
                  <a:pt x="23684" y="868"/>
                </a:lnTo>
                <a:lnTo>
                  <a:pt x="23184" y="901"/>
                </a:lnTo>
                <a:lnTo>
                  <a:pt x="23017" y="901"/>
                </a:lnTo>
                <a:cubicBezTo>
                  <a:pt x="23000" y="903"/>
                  <a:pt x="22983" y="904"/>
                  <a:pt x="22966" y="904"/>
                </a:cubicBezTo>
                <a:cubicBezTo>
                  <a:pt x="22730" y="904"/>
                  <a:pt x="22592" y="688"/>
                  <a:pt x="22717" y="501"/>
                </a:cubicBezTo>
                <a:lnTo>
                  <a:pt x="22783" y="367"/>
                </a:lnTo>
                <a:lnTo>
                  <a:pt x="230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58" name="object 19"/>
          <p:cNvSpPr/>
          <p:nvPr/>
        </p:nvSpPr>
        <p:spPr>
          <a:xfrm>
            <a:off x="5654324" y="1071552"/>
            <a:ext cx="1203692" cy="373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2137;p53"/>
          <p:cNvGrpSpPr/>
          <p:nvPr/>
        </p:nvGrpSpPr>
        <p:grpSpPr>
          <a:xfrm>
            <a:off x="142845" y="0"/>
            <a:ext cx="9001155" cy="4929204"/>
            <a:chOff x="953875" y="530575"/>
            <a:chExt cx="7236259" cy="4209273"/>
          </a:xfrm>
        </p:grpSpPr>
        <p:sp>
          <p:nvSpPr>
            <p:cNvPr id="1048862" name="Google Shape;2138;p53"/>
            <p:cNvSpPr/>
            <p:nvPr/>
          </p:nvSpPr>
          <p:spPr>
            <a:xfrm>
              <a:off x="1024634" y="585448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3" name="Google Shape;2139;p53"/>
            <p:cNvSpPr/>
            <p:nvPr/>
          </p:nvSpPr>
          <p:spPr>
            <a:xfrm>
              <a:off x="953875" y="530575"/>
              <a:ext cx="7165500" cy="4154400"/>
            </a:xfrm>
            <a:prstGeom prst="roundRect">
              <a:avLst>
                <a:gd name="adj" fmla="val 561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4" name="Google Shape;2140;p53"/>
            <p:cNvSpPr/>
            <p:nvPr/>
          </p:nvSpPr>
          <p:spPr>
            <a:xfrm>
              <a:off x="1186401" y="625900"/>
              <a:ext cx="3346774" cy="3920354"/>
            </a:xfrm>
            <a:custGeom>
              <a:avLst/>
              <a:gdLst/>
              <a:ahLst/>
              <a:cxnLst/>
              <a:rect l="l" t="t" r="r" b="b"/>
              <a:pathLst>
                <a:path w="107277" h="147701" extrusionOk="0">
                  <a:moveTo>
                    <a:pt x="104016" y="1"/>
                  </a:moveTo>
                  <a:cubicBezTo>
                    <a:pt x="100624" y="1"/>
                    <a:pt x="95726" y="347"/>
                    <a:pt x="95068" y="347"/>
                  </a:cubicBezTo>
                  <a:lnTo>
                    <a:pt x="67749" y="347"/>
                  </a:lnTo>
                  <a:cubicBezTo>
                    <a:pt x="47001" y="347"/>
                    <a:pt x="25485" y="580"/>
                    <a:pt x="4670" y="580"/>
                  </a:cubicBezTo>
                  <a:cubicBezTo>
                    <a:pt x="0" y="580"/>
                    <a:pt x="200" y="3449"/>
                    <a:pt x="667" y="23763"/>
                  </a:cubicBezTo>
                  <a:cubicBezTo>
                    <a:pt x="934" y="35072"/>
                    <a:pt x="834" y="46580"/>
                    <a:pt x="1034" y="57888"/>
                  </a:cubicBezTo>
                  <a:cubicBezTo>
                    <a:pt x="1168" y="64226"/>
                    <a:pt x="1702" y="128005"/>
                    <a:pt x="1368" y="144016"/>
                  </a:cubicBezTo>
                  <a:cubicBezTo>
                    <a:pt x="1335" y="146018"/>
                    <a:pt x="2969" y="147686"/>
                    <a:pt x="4971" y="147686"/>
                  </a:cubicBezTo>
                  <a:cubicBezTo>
                    <a:pt x="16334" y="147697"/>
                    <a:pt x="27702" y="147700"/>
                    <a:pt x="39070" y="147700"/>
                  </a:cubicBezTo>
                  <a:cubicBezTo>
                    <a:pt x="61807" y="147700"/>
                    <a:pt x="84550" y="147686"/>
                    <a:pt x="107277" y="147686"/>
                  </a:cubicBezTo>
                  <a:lnTo>
                    <a:pt x="107277" y="380"/>
                  </a:lnTo>
                  <a:cubicBezTo>
                    <a:pt x="107140" y="94"/>
                    <a:pt x="105782" y="1"/>
                    <a:pt x="104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5" name="Google Shape;2141;p53"/>
            <p:cNvSpPr/>
            <p:nvPr/>
          </p:nvSpPr>
          <p:spPr>
            <a:xfrm>
              <a:off x="1349229" y="435092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6" name="Google Shape;2142;p53"/>
            <p:cNvSpPr/>
            <p:nvPr/>
          </p:nvSpPr>
          <p:spPr>
            <a:xfrm>
              <a:off x="1349229" y="420839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7" name="Google Shape;2143;p53"/>
            <p:cNvSpPr/>
            <p:nvPr/>
          </p:nvSpPr>
          <p:spPr>
            <a:xfrm>
              <a:off x="1349229" y="406496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8" name="Google Shape;2144;p53"/>
            <p:cNvSpPr/>
            <p:nvPr/>
          </p:nvSpPr>
          <p:spPr>
            <a:xfrm>
              <a:off x="1349229" y="3922437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9" name="Google Shape;2145;p53"/>
            <p:cNvSpPr/>
            <p:nvPr/>
          </p:nvSpPr>
          <p:spPr>
            <a:xfrm>
              <a:off x="1349229" y="3779882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0" name="Google Shape;2146;p53"/>
            <p:cNvSpPr/>
            <p:nvPr/>
          </p:nvSpPr>
          <p:spPr>
            <a:xfrm>
              <a:off x="1349229" y="3637354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1" name="Google Shape;2147;p53"/>
            <p:cNvSpPr/>
            <p:nvPr/>
          </p:nvSpPr>
          <p:spPr>
            <a:xfrm>
              <a:off x="1349229" y="3494799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2" name="Google Shape;2148;p53"/>
            <p:cNvSpPr/>
            <p:nvPr/>
          </p:nvSpPr>
          <p:spPr>
            <a:xfrm>
              <a:off x="1349229" y="3353147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3" name="Google Shape;2149;p53"/>
            <p:cNvSpPr/>
            <p:nvPr/>
          </p:nvSpPr>
          <p:spPr>
            <a:xfrm>
              <a:off x="1349229" y="3209716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4" name="Google Shape;2150;p53"/>
            <p:cNvSpPr/>
            <p:nvPr/>
          </p:nvSpPr>
          <p:spPr>
            <a:xfrm>
              <a:off x="1349229" y="3067161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5" name="Google Shape;2151;p53"/>
            <p:cNvSpPr/>
            <p:nvPr/>
          </p:nvSpPr>
          <p:spPr>
            <a:xfrm>
              <a:off x="1348151" y="2924633"/>
              <a:ext cx="3077771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1" y="0"/>
                  </a:moveTo>
                  <a:lnTo>
                    <a:pt x="97037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6" name="Google Shape;2152;p53"/>
            <p:cNvSpPr/>
            <p:nvPr/>
          </p:nvSpPr>
          <p:spPr>
            <a:xfrm>
              <a:off x="1349229" y="278120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7" name="Google Shape;2153;p53"/>
            <p:cNvSpPr/>
            <p:nvPr/>
          </p:nvSpPr>
          <p:spPr>
            <a:xfrm>
              <a:off x="1349229" y="263867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8" name="Google Shape;2154;p53"/>
            <p:cNvSpPr/>
            <p:nvPr/>
          </p:nvSpPr>
          <p:spPr>
            <a:xfrm>
              <a:off x="1349229" y="2496120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79" name="Google Shape;2155;p53"/>
            <p:cNvSpPr/>
            <p:nvPr/>
          </p:nvSpPr>
          <p:spPr>
            <a:xfrm>
              <a:off x="1349229" y="2353592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0" name="Google Shape;2156;p53"/>
            <p:cNvSpPr/>
            <p:nvPr/>
          </p:nvSpPr>
          <p:spPr>
            <a:xfrm>
              <a:off x="1349229" y="2211037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1" name="Google Shape;2157;p53"/>
            <p:cNvSpPr/>
            <p:nvPr/>
          </p:nvSpPr>
          <p:spPr>
            <a:xfrm>
              <a:off x="1349229" y="2067606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2" name="Google Shape;2158;p53"/>
            <p:cNvSpPr/>
            <p:nvPr/>
          </p:nvSpPr>
          <p:spPr>
            <a:xfrm>
              <a:off x="1349229" y="1925078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3" name="Google Shape;2159;p53"/>
            <p:cNvSpPr/>
            <p:nvPr/>
          </p:nvSpPr>
          <p:spPr>
            <a:xfrm>
              <a:off x="1349229" y="1782524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4" name="Google Shape;2160;p53"/>
            <p:cNvSpPr/>
            <p:nvPr/>
          </p:nvSpPr>
          <p:spPr>
            <a:xfrm>
              <a:off x="1349229" y="163909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5" name="Google Shape;2161;p53"/>
            <p:cNvSpPr/>
            <p:nvPr/>
          </p:nvSpPr>
          <p:spPr>
            <a:xfrm>
              <a:off x="1349229" y="149656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6" name="Google Shape;2162;p53"/>
            <p:cNvSpPr/>
            <p:nvPr/>
          </p:nvSpPr>
          <p:spPr>
            <a:xfrm>
              <a:off x="1349229" y="1354913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7" name="Google Shape;2163;p53"/>
            <p:cNvSpPr/>
            <p:nvPr/>
          </p:nvSpPr>
          <p:spPr>
            <a:xfrm>
              <a:off x="1349229" y="1212358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8" name="Google Shape;2164;p53"/>
            <p:cNvSpPr/>
            <p:nvPr/>
          </p:nvSpPr>
          <p:spPr>
            <a:xfrm>
              <a:off x="1349229" y="1069830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0"/>
                  </a:moveTo>
                  <a:lnTo>
                    <a:pt x="97003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89" name="Google Shape;2165;p53"/>
            <p:cNvSpPr/>
            <p:nvPr/>
          </p:nvSpPr>
          <p:spPr>
            <a:xfrm>
              <a:off x="1349229" y="927275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0" name="Google Shape;2166;p53"/>
            <p:cNvSpPr/>
            <p:nvPr/>
          </p:nvSpPr>
          <p:spPr>
            <a:xfrm>
              <a:off x="4619774" y="626825"/>
              <a:ext cx="3300411" cy="3919053"/>
            </a:xfrm>
            <a:custGeom>
              <a:avLst/>
              <a:gdLst/>
              <a:ahLst/>
              <a:cxnLst/>
              <a:rect l="l" t="t" r="r" b="b"/>
              <a:pathLst>
                <a:path w="106844" h="147652" extrusionOk="0">
                  <a:moveTo>
                    <a:pt x="99894" y="1"/>
                  </a:moveTo>
                  <a:cubicBezTo>
                    <a:pt x="97462" y="1"/>
                    <a:pt x="94156" y="164"/>
                    <a:pt x="89700" y="164"/>
                  </a:cubicBezTo>
                  <a:cubicBezTo>
                    <a:pt x="88379" y="164"/>
                    <a:pt x="86958" y="150"/>
                    <a:pt x="85429" y="113"/>
                  </a:cubicBezTo>
                  <a:cubicBezTo>
                    <a:pt x="83581" y="66"/>
                    <a:pt x="79865" y="47"/>
                    <a:pt x="74940" y="47"/>
                  </a:cubicBezTo>
                  <a:cubicBezTo>
                    <a:pt x="55242" y="47"/>
                    <a:pt x="16206" y="346"/>
                    <a:pt x="34" y="346"/>
                  </a:cubicBezTo>
                  <a:lnTo>
                    <a:pt x="34" y="147652"/>
                  </a:lnTo>
                  <a:lnTo>
                    <a:pt x="34" y="147652"/>
                  </a:lnTo>
                  <a:cubicBezTo>
                    <a:pt x="34715" y="147652"/>
                    <a:pt x="69362" y="147618"/>
                    <a:pt x="104042" y="147618"/>
                  </a:cubicBezTo>
                  <a:cubicBezTo>
                    <a:pt x="105109" y="147618"/>
                    <a:pt x="106043" y="146751"/>
                    <a:pt x="106077" y="145650"/>
                  </a:cubicBezTo>
                  <a:cubicBezTo>
                    <a:pt x="106844" y="123134"/>
                    <a:pt x="105710" y="100418"/>
                    <a:pt x="105843" y="77902"/>
                  </a:cubicBezTo>
                  <a:cubicBezTo>
                    <a:pt x="105943" y="53784"/>
                    <a:pt x="105843" y="29700"/>
                    <a:pt x="106243" y="5550"/>
                  </a:cubicBezTo>
                  <a:cubicBezTo>
                    <a:pt x="106327" y="760"/>
                    <a:pt x="105136" y="1"/>
                    <a:pt x="99894" y="1"/>
                  </a:cubicBezTo>
                  <a:close/>
                  <a:moveTo>
                    <a:pt x="34" y="147652"/>
                  </a:moveTo>
                  <a:lnTo>
                    <a:pt x="34" y="147652"/>
                  </a:lnTo>
                  <a:cubicBezTo>
                    <a:pt x="23" y="147652"/>
                    <a:pt x="12" y="147652"/>
                    <a:pt x="1" y="147652"/>
                  </a:cubicBezTo>
                  <a:lnTo>
                    <a:pt x="34" y="147652"/>
                  </a:lnTo>
                  <a:lnTo>
                    <a:pt x="34" y="147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1" name="Google Shape;2167;p53"/>
            <p:cNvSpPr/>
            <p:nvPr/>
          </p:nvSpPr>
          <p:spPr>
            <a:xfrm>
              <a:off x="4736676" y="4350923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2" name="Google Shape;2168;p53"/>
            <p:cNvSpPr/>
            <p:nvPr/>
          </p:nvSpPr>
          <p:spPr>
            <a:xfrm>
              <a:off x="4736676" y="4208395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3" name="Google Shape;2169;p53"/>
            <p:cNvSpPr/>
            <p:nvPr/>
          </p:nvSpPr>
          <p:spPr>
            <a:xfrm>
              <a:off x="4736676" y="4064965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4" name="Google Shape;2170;p53"/>
            <p:cNvSpPr/>
            <p:nvPr/>
          </p:nvSpPr>
          <p:spPr>
            <a:xfrm>
              <a:off x="4736676" y="3922436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5" name="Google Shape;2171;p53"/>
            <p:cNvSpPr/>
            <p:nvPr/>
          </p:nvSpPr>
          <p:spPr>
            <a:xfrm>
              <a:off x="4736676" y="377988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6" name="Google Shape;2172;p53"/>
            <p:cNvSpPr/>
            <p:nvPr/>
          </p:nvSpPr>
          <p:spPr>
            <a:xfrm>
              <a:off x="4736676" y="363735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7" name="Google Shape;2173;p53"/>
            <p:cNvSpPr/>
            <p:nvPr/>
          </p:nvSpPr>
          <p:spPr>
            <a:xfrm>
              <a:off x="4736676" y="3494799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8" name="Google Shape;2174;p53"/>
            <p:cNvSpPr/>
            <p:nvPr/>
          </p:nvSpPr>
          <p:spPr>
            <a:xfrm>
              <a:off x="4736676" y="3353147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99" name="Google Shape;2175;p53"/>
            <p:cNvSpPr/>
            <p:nvPr/>
          </p:nvSpPr>
          <p:spPr>
            <a:xfrm>
              <a:off x="4736676" y="3209716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0" name="Google Shape;2176;p53"/>
            <p:cNvSpPr/>
            <p:nvPr/>
          </p:nvSpPr>
          <p:spPr>
            <a:xfrm>
              <a:off x="4736676" y="3067161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1" name="Google Shape;2177;p53"/>
            <p:cNvSpPr/>
            <p:nvPr/>
          </p:nvSpPr>
          <p:spPr>
            <a:xfrm>
              <a:off x="4736676" y="2924633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2" name="Google Shape;2178;p53"/>
            <p:cNvSpPr/>
            <p:nvPr/>
          </p:nvSpPr>
          <p:spPr>
            <a:xfrm>
              <a:off x="4736676" y="278120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3" name="Google Shape;2179;p53"/>
            <p:cNvSpPr/>
            <p:nvPr/>
          </p:nvSpPr>
          <p:spPr>
            <a:xfrm>
              <a:off x="4736676" y="263867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4" name="Google Shape;2180;p53"/>
            <p:cNvSpPr/>
            <p:nvPr/>
          </p:nvSpPr>
          <p:spPr>
            <a:xfrm>
              <a:off x="4736676" y="2496119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5" name="Google Shape;2181;p53"/>
            <p:cNvSpPr/>
            <p:nvPr/>
          </p:nvSpPr>
          <p:spPr>
            <a:xfrm>
              <a:off x="4736676" y="2353591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6" name="Google Shape;2182;p53"/>
            <p:cNvSpPr/>
            <p:nvPr/>
          </p:nvSpPr>
          <p:spPr>
            <a:xfrm>
              <a:off x="4736676" y="2211037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7" name="Google Shape;2183;p53"/>
            <p:cNvSpPr/>
            <p:nvPr/>
          </p:nvSpPr>
          <p:spPr>
            <a:xfrm>
              <a:off x="4736676" y="2067606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8" name="Google Shape;2184;p53"/>
            <p:cNvSpPr/>
            <p:nvPr/>
          </p:nvSpPr>
          <p:spPr>
            <a:xfrm>
              <a:off x="4736676" y="1925078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09" name="Google Shape;2185;p53"/>
            <p:cNvSpPr/>
            <p:nvPr/>
          </p:nvSpPr>
          <p:spPr>
            <a:xfrm>
              <a:off x="4736676" y="1782523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0" name="Google Shape;2186;p53"/>
            <p:cNvSpPr/>
            <p:nvPr/>
          </p:nvSpPr>
          <p:spPr>
            <a:xfrm>
              <a:off x="4736676" y="163909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1" name="Google Shape;2187;p53"/>
            <p:cNvSpPr/>
            <p:nvPr/>
          </p:nvSpPr>
          <p:spPr>
            <a:xfrm>
              <a:off x="4736676" y="149656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2" name="Google Shape;2188;p53"/>
            <p:cNvSpPr/>
            <p:nvPr/>
          </p:nvSpPr>
          <p:spPr>
            <a:xfrm>
              <a:off x="4736676" y="1354912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3" name="Google Shape;2189;p53"/>
            <p:cNvSpPr/>
            <p:nvPr/>
          </p:nvSpPr>
          <p:spPr>
            <a:xfrm>
              <a:off x="4736676" y="1212357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4" name="Google Shape;2190;p53"/>
            <p:cNvSpPr/>
            <p:nvPr/>
          </p:nvSpPr>
          <p:spPr>
            <a:xfrm>
              <a:off x="4736676" y="1069829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0"/>
                  </a:moveTo>
                  <a:lnTo>
                    <a:pt x="97036" y="0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5" name="Google Shape;2191;p53"/>
            <p:cNvSpPr/>
            <p:nvPr/>
          </p:nvSpPr>
          <p:spPr>
            <a:xfrm>
              <a:off x="4736676" y="927274"/>
              <a:ext cx="3010573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6" name="Google Shape;2192;p53"/>
            <p:cNvSpPr/>
            <p:nvPr/>
          </p:nvSpPr>
          <p:spPr>
            <a:xfrm>
              <a:off x="4704793" y="4334134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0" y="3303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7" name="Google Shape;2193;p53"/>
            <p:cNvSpPr/>
            <p:nvPr/>
          </p:nvSpPr>
          <p:spPr>
            <a:xfrm>
              <a:off x="4704793" y="4057888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0" y="3303"/>
                    <a:pt x="634" y="3904"/>
                    <a:pt x="1368" y="3904"/>
                  </a:cubicBezTo>
                  <a:lnTo>
                    <a:pt x="1801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8" name="Google Shape;2194;p53"/>
            <p:cNvSpPr/>
            <p:nvPr/>
          </p:nvSpPr>
          <p:spPr>
            <a:xfrm>
              <a:off x="4704793" y="377989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0" y="3336"/>
                    <a:pt x="634" y="3937"/>
                    <a:pt x="1368" y="3937"/>
                  </a:cubicBezTo>
                  <a:lnTo>
                    <a:pt x="1801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19" name="Google Shape;2195;p53"/>
            <p:cNvSpPr/>
            <p:nvPr/>
          </p:nvSpPr>
          <p:spPr>
            <a:xfrm>
              <a:off x="4704793" y="350367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0" y="3302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0" name="Google Shape;2196;p53"/>
            <p:cNvSpPr/>
            <p:nvPr/>
          </p:nvSpPr>
          <p:spPr>
            <a:xfrm>
              <a:off x="4704793" y="322654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0" y="3336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1" name="Google Shape;2197;p53"/>
            <p:cNvSpPr/>
            <p:nvPr/>
          </p:nvSpPr>
          <p:spPr>
            <a:xfrm>
              <a:off x="4704793" y="295030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0" y="3270"/>
                    <a:pt x="634" y="3904"/>
                    <a:pt x="1368" y="3904"/>
                  </a:cubicBezTo>
                  <a:lnTo>
                    <a:pt x="1801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2" name="Google Shape;2198;p53"/>
            <p:cNvSpPr/>
            <p:nvPr/>
          </p:nvSpPr>
          <p:spPr>
            <a:xfrm>
              <a:off x="4704793" y="267320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0" y="3302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3" name="Google Shape;2199;p53"/>
            <p:cNvSpPr/>
            <p:nvPr/>
          </p:nvSpPr>
          <p:spPr>
            <a:xfrm>
              <a:off x="4704793" y="2396960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0" y="3270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4" name="Google Shape;2200;p53"/>
            <p:cNvSpPr/>
            <p:nvPr/>
          </p:nvSpPr>
          <p:spPr>
            <a:xfrm>
              <a:off x="4704793" y="211896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0" y="3336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5" name="Google Shape;2201;p53"/>
            <p:cNvSpPr/>
            <p:nvPr/>
          </p:nvSpPr>
          <p:spPr>
            <a:xfrm>
              <a:off x="4704793" y="184184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0" y="3336"/>
                    <a:pt x="634" y="3937"/>
                    <a:pt x="1368" y="3937"/>
                  </a:cubicBezTo>
                  <a:lnTo>
                    <a:pt x="1801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6" name="Google Shape;2202;p53"/>
            <p:cNvSpPr/>
            <p:nvPr/>
          </p:nvSpPr>
          <p:spPr>
            <a:xfrm>
              <a:off x="4704793" y="156562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0" y="3303"/>
                    <a:pt x="634" y="3903"/>
                    <a:pt x="1368" y="3903"/>
                  </a:cubicBezTo>
                  <a:lnTo>
                    <a:pt x="1801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7" name="Google Shape;2203;p53"/>
            <p:cNvSpPr/>
            <p:nvPr/>
          </p:nvSpPr>
          <p:spPr>
            <a:xfrm>
              <a:off x="4704793" y="128849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0" y="3303"/>
                    <a:pt x="634" y="3937"/>
                    <a:pt x="1368" y="3937"/>
                  </a:cubicBezTo>
                  <a:lnTo>
                    <a:pt x="1801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8" name="Google Shape;2204;p53"/>
            <p:cNvSpPr/>
            <p:nvPr/>
          </p:nvSpPr>
          <p:spPr>
            <a:xfrm>
              <a:off x="4704793" y="101225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0" y="3303"/>
                    <a:pt x="634" y="3904"/>
                    <a:pt x="1368" y="3904"/>
                  </a:cubicBezTo>
                  <a:lnTo>
                    <a:pt x="1801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29" name="Google Shape;2205;p53"/>
            <p:cNvSpPr/>
            <p:nvPr/>
          </p:nvSpPr>
          <p:spPr>
            <a:xfrm>
              <a:off x="4373659" y="4334134"/>
              <a:ext cx="85016" cy="104498"/>
            </a:xfrm>
            <a:custGeom>
              <a:avLst/>
              <a:gdLst/>
              <a:ahLst/>
              <a:cxnLst/>
              <a:rect l="l" t="t" r="r" b="b"/>
              <a:pathLst>
                <a:path w="3203" h="3937" extrusionOk="0">
                  <a:moveTo>
                    <a:pt x="1402" y="0"/>
                  </a:moveTo>
                  <a:cubicBezTo>
                    <a:pt x="634" y="0"/>
                    <a:pt x="1" y="634"/>
                    <a:pt x="1" y="1401"/>
                  </a:cubicBezTo>
                  <a:lnTo>
                    <a:pt x="1" y="2569"/>
                  </a:lnTo>
                  <a:cubicBezTo>
                    <a:pt x="1" y="3303"/>
                    <a:pt x="601" y="3936"/>
                    <a:pt x="1402" y="3936"/>
                  </a:cubicBezTo>
                  <a:lnTo>
                    <a:pt x="1802" y="3936"/>
                  </a:lnTo>
                  <a:cubicBezTo>
                    <a:pt x="2569" y="3936"/>
                    <a:pt x="3203" y="3303"/>
                    <a:pt x="3203" y="2569"/>
                  </a:cubicBezTo>
                  <a:lnTo>
                    <a:pt x="3203" y="1401"/>
                  </a:lnTo>
                  <a:cubicBezTo>
                    <a:pt x="3203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0" name="Google Shape;2206;p53"/>
            <p:cNvSpPr/>
            <p:nvPr/>
          </p:nvSpPr>
          <p:spPr>
            <a:xfrm>
              <a:off x="4372783" y="4057888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8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1" name="Google Shape;2207;p53"/>
            <p:cNvSpPr/>
            <p:nvPr/>
          </p:nvSpPr>
          <p:spPr>
            <a:xfrm>
              <a:off x="4372783" y="377989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2" name="Google Shape;2208;p53"/>
            <p:cNvSpPr/>
            <p:nvPr/>
          </p:nvSpPr>
          <p:spPr>
            <a:xfrm>
              <a:off x="4372783" y="350367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01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69"/>
                    <a:pt x="3169" y="2535"/>
                  </a:cubicBezTo>
                  <a:lnTo>
                    <a:pt x="3169" y="1368"/>
                  </a:lnTo>
                  <a:cubicBezTo>
                    <a:pt x="3169" y="601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3" name="Google Shape;2209;p53"/>
            <p:cNvSpPr/>
            <p:nvPr/>
          </p:nvSpPr>
          <p:spPr>
            <a:xfrm>
              <a:off x="4372783" y="322654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36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4" name="Google Shape;2210;p53"/>
            <p:cNvSpPr/>
            <p:nvPr/>
          </p:nvSpPr>
          <p:spPr>
            <a:xfrm>
              <a:off x="4372783" y="295030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5" name="Google Shape;2211;p53"/>
            <p:cNvSpPr/>
            <p:nvPr/>
          </p:nvSpPr>
          <p:spPr>
            <a:xfrm>
              <a:off x="4372783" y="267320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6" name="Google Shape;2212;p53"/>
            <p:cNvSpPr/>
            <p:nvPr/>
          </p:nvSpPr>
          <p:spPr>
            <a:xfrm>
              <a:off x="4372783" y="2396960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01"/>
                    <a:pt x="0" y="1368"/>
                  </a:cubicBezTo>
                  <a:lnTo>
                    <a:pt x="0" y="2536"/>
                  </a:lnTo>
                  <a:cubicBezTo>
                    <a:pt x="34" y="3270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270"/>
                    <a:pt x="3169" y="2536"/>
                  </a:cubicBezTo>
                  <a:lnTo>
                    <a:pt x="3169" y="1368"/>
                  </a:lnTo>
                  <a:cubicBezTo>
                    <a:pt x="3169" y="601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7" name="Google Shape;2213;p53"/>
            <p:cNvSpPr/>
            <p:nvPr/>
          </p:nvSpPr>
          <p:spPr>
            <a:xfrm>
              <a:off x="4372783" y="211896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6"/>
                  </a:lnTo>
                  <a:cubicBezTo>
                    <a:pt x="34" y="3336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6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8" name="Google Shape;2214;p53"/>
            <p:cNvSpPr/>
            <p:nvPr/>
          </p:nvSpPr>
          <p:spPr>
            <a:xfrm>
              <a:off x="4372783" y="1841840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1"/>
                  </a:moveTo>
                  <a:cubicBezTo>
                    <a:pt x="634" y="1"/>
                    <a:pt x="0" y="634"/>
                    <a:pt x="0" y="1402"/>
                  </a:cubicBezTo>
                  <a:lnTo>
                    <a:pt x="0" y="2569"/>
                  </a:lnTo>
                  <a:cubicBezTo>
                    <a:pt x="34" y="3336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2"/>
                  </a:lnTo>
                  <a:cubicBezTo>
                    <a:pt x="3169" y="634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39" name="Google Shape;2215;p53"/>
            <p:cNvSpPr/>
            <p:nvPr/>
          </p:nvSpPr>
          <p:spPr>
            <a:xfrm>
              <a:off x="4372783" y="1565620"/>
              <a:ext cx="84140" cy="103595"/>
            </a:xfrm>
            <a:custGeom>
              <a:avLst/>
              <a:gdLst/>
              <a:ahLst/>
              <a:cxnLst/>
              <a:rect l="l" t="t" r="r" b="b"/>
              <a:pathLst>
                <a:path w="3170" h="3903" extrusionOk="0">
                  <a:moveTo>
                    <a:pt x="1368" y="0"/>
                  </a:moveTo>
                  <a:cubicBezTo>
                    <a:pt x="634" y="0"/>
                    <a:pt x="0" y="634"/>
                    <a:pt x="0" y="1368"/>
                  </a:cubicBezTo>
                  <a:lnTo>
                    <a:pt x="0" y="2535"/>
                  </a:lnTo>
                  <a:cubicBezTo>
                    <a:pt x="34" y="3303"/>
                    <a:pt x="634" y="3903"/>
                    <a:pt x="1368" y="3903"/>
                  </a:cubicBezTo>
                  <a:lnTo>
                    <a:pt x="1802" y="3903"/>
                  </a:lnTo>
                  <a:cubicBezTo>
                    <a:pt x="2569" y="3903"/>
                    <a:pt x="3169" y="3303"/>
                    <a:pt x="3169" y="2535"/>
                  </a:cubicBezTo>
                  <a:lnTo>
                    <a:pt x="3169" y="1368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0" name="Google Shape;2216;p53"/>
            <p:cNvSpPr/>
            <p:nvPr/>
          </p:nvSpPr>
          <p:spPr>
            <a:xfrm>
              <a:off x="4372783" y="1288498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3"/>
                    <a:pt x="634" y="3937"/>
                    <a:pt x="1368" y="3937"/>
                  </a:cubicBezTo>
                  <a:lnTo>
                    <a:pt x="1802" y="3937"/>
                  </a:lnTo>
                  <a:cubicBezTo>
                    <a:pt x="2569" y="3937"/>
                    <a:pt x="3169" y="3303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1" name="Google Shape;2217;p53"/>
            <p:cNvSpPr/>
            <p:nvPr/>
          </p:nvSpPr>
          <p:spPr>
            <a:xfrm>
              <a:off x="4372783" y="1012252"/>
              <a:ext cx="84140" cy="103622"/>
            </a:xfrm>
            <a:custGeom>
              <a:avLst/>
              <a:gdLst/>
              <a:ahLst/>
              <a:cxnLst/>
              <a:rect l="l" t="t" r="r" b="b"/>
              <a:pathLst>
                <a:path w="3170" h="3904" extrusionOk="0">
                  <a:moveTo>
                    <a:pt x="1368" y="1"/>
                  </a:moveTo>
                  <a:cubicBezTo>
                    <a:pt x="634" y="1"/>
                    <a:pt x="0" y="635"/>
                    <a:pt x="0" y="1369"/>
                  </a:cubicBezTo>
                  <a:lnTo>
                    <a:pt x="0" y="2536"/>
                  </a:lnTo>
                  <a:cubicBezTo>
                    <a:pt x="34" y="3303"/>
                    <a:pt x="634" y="3904"/>
                    <a:pt x="1368" y="3904"/>
                  </a:cubicBezTo>
                  <a:lnTo>
                    <a:pt x="1802" y="3904"/>
                  </a:lnTo>
                  <a:cubicBezTo>
                    <a:pt x="2569" y="3904"/>
                    <a:pt x="3169" y="3303"/>
                    <a:pt x="3169" y="2536"/>
                  </a:cubicBezTo>
                  <a:lnTo>
                    <a:pt x="3169" y="1369"/>
                  </a:lnTo>
                  <a:cubicBezTo>
                    <a:pt x="3169" y="635"/>
                    <a:pt x="2569" y="1"/>
                    <a:pt x="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2" name="Google Shape;2218;p53"/>
            <p:cNvSpPr/>
            <p:nvPr/>
          </p:nvSpPr>
          <p:spPr>
            <a:xfrm>
              <a:off x="4414401" y="1063610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3" name="Google Shape;2219;p53"/>
            <p:cNvSpPr/>
            <p:nvPr/>
          </p:nvSpPr>
          <p:spPr>
            <a:xfrm>
              <a:off x="4414401" y="1339856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4" name="Google Shape;2220;p53"/>
            <p:cNvSpPr/>
            <p:nvPr/>
          </p:nvSpPr>
          <p:spPr>
            <a:xfrm>
              <a:off x="4414401" y="1616076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5" name="Google Shape;2221;p53"/>
            <p:cNvSpPr/>
            <p:nvPr/>
          </p:nvSpPr>
          <p:spPr>
            <a:xfrm>
              <a:off x="4414401" y="1892295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6" name="Google Shape;2222;p53"/>
            <p:cNvSpPr/>
            <p:nvPr/>
          </p:nvSpPr>
          <p:spPr>
            <a:xfrm>
              <a:off x="4414401" y="2168542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7" name="Google Shape;2223;p53"/>
            <p:cNvSpPr/>
            <p:nvPr/>
          </p:nvSpPr>
          <p:spPr>
            <a:xfrm>
              <a:off x="4414401" y="2443886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8" name="Google Shape;2224;p53"/>
            <p:cNvSpPr/>
            <p:nvPr/>
          </p:nvSpPr>
          <p:spPr>
            <a:xfrm>
              <a:off x="4414401" y="2720105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9" name="Google Shape;2225;p53"/>
            <p:cNvSpPr/>
            <p:nvPr/>
          </p:nvSpPr>
          <p:spPr>
            <a:xfrm>
              <a:off x="4414401" y="2996351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0" name="Google Shape;2226;p53"/>
            <p:cNvSpPr/>
            <p:nvPr/>
          </p:nvSpPr>
          <p:spPr>
            <a:xfrm>
              <a:off x="4414401" y="3271695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1" name="Google Shape;2227;p53"/>
            <p:cNvSpPr/>
            <p:nvPr/>
          </p:nvSpPr>
          <p:spPr>
            <a:xfrm>
              <a:off x="4414401" y="3548817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2" name="Google Shape;2228;p53"/>
            <p:cNvSpPr/>
            <p:nvPr/>
          </p:nvSpPr>
          <p:spPr>
            <a:xfrm>
              <a:off x="4414401" y="3824161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3" name="Google Shape;2229;p53"/>
            <p:cNvSpPr/>
            <p:nvPr/>
          </p:nvSpPr>
          <p:spPr>
            <a:xfrm>
              <a:off x="4414401" y="4100381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1"/>
                  </a:moveTo>
                  <a:lnTo>
                    <a:pt x="11909" y="1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4" name="Google Shape;2230;p53"/>
            <p:cNvSpPr/>
            <p:nvPr/>
          </p:nvSpPr>
          <p:spPr>
            <a:xfrm>
              <a:off x="4414401" y="4376627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5" name="Google Shape;2231;p53"/>
            <p:cNvSpPr/>
            <p:nvPr/>
          </p:nvSpPr>
          <p:spPr>
            <a:xfrm>
              <a:off x="1349229" y="799800"/>
              <a:ext cx="3076693" cy="27"/>
            </a:xfrm>
            <a:custGeom>
              <a:avLst/>
              <a:gdLst/>
              <a:ahLst/>
              <a:cxnLst/>
              <a:rect l="l" t="t" r="r" b="b"/>
              <a:pathLst>
                <a:path w="97003" h="1" fill="none" extrusionOk="0">
                  <a:moveTo>
                    <a:pt x="0" y="1"/>
                  </a:moveTo>
                  <a:lnTo>
                    <a:pt x="97003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6" name="Google Shape;2232;p53"/>
            <p:cNvSpPr/>
            <p:nvPr/>
          </p:nvSpPr>
          <p:spPr>
            <a:xfrm>
              <a:off x="4736676" y="799800"/>
              <a:ext cx="3010816" cy="27"/>
            </a:xfrm>
            <a:custGeom>
              <a:avLst/>
              <a:gdLst/>
              <a:ahLst/>
              <a:cxnLst/>
              <a:rect l="l" t="t" r="r" b="b"/>
              <a:pathLst>
                <a:path w="97037" h="1" fill="none" extrusionOk="0">
                  <a:moveTo>
                    <a:pt x="0" y="1"/>
                  </a:moveTo>
                  <a:lnTo>
                    <a:pt x="97036" y="1"/>
                  </a:lnTo>
                </a:path>
              </a:pathLst>
            </a:custGeom>
            <a:noFill/>
            <a:ln w="7500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7" name="Google Shape;2233;p53"/>
            <p:cNvSpPr/>
            <p:nvPr/>
          </p:nvSpPr>
          <p:spPr>
            <a:xfrm>
              <a:off x="4704793" y="73515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0" y="3302"/>
                    <a:pt x="634" y="3936"/>
                    <a:pt x="1368" y="3936"/>
                  </a:cubicBezTo>
                  <a:lnTo>
                    <a:pt x="1801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8" name="Google Shape;2234;p53"/>
            <p:cNvSpPr/>
            <p:nvPr/>
          </p:nvSpPr>
          <p:spPr>
            <a:xfrm>
              <a:off x="4372783" y="735156"/>
              <a:ext cx="84140" cy="104498"/>
            </a:xfrm>
            <a:custGeom>
              <a:avLst/>
              <a:gdLst/>
              <a:ahLst/>
              <a:cxnLst/>
              <a:rect l="l" t="t" r="r" b="b"/>
              <a:pathLst>
                <a:path w="3170" h="3937" extrusionOk="0">
                  <a:moveTo>
                    <a:pt x="1368" y="0"/>
                  </a:moveTo>
                  <a:cubicBezTo>
                    <a:pt x="634" y="0"/>
                    <a:pt x="0" y="634"/>
                    <a:pt x="0" y="1401"/>
                  </a:cubicBezTo>
                  <a:lnTo>
                    <a:pt x="0" y="2569"/>
                  </a:lnTo>
                  <a:cubicBezTo>
                    <a:pt x="34" y="3302"/>
                    <a:pt x="634" y="3936"/>
                    <a:pt x="1368" y="3936"/>
                  </a:cubicBezTo>
                  <a:lnTo>
                    <a:pt x="1802" y="3936"/>
                  </a:lnTo>
                  <a:cubicBezTo>
                    <a:pt x="2569" y="3936"/>
                    <a:pt x="3169" y="3302"/>
                    <a:pt x="3169" y="2569"/>
                  </a:cubicBezTo>
                  <a:lnTo>
                    <a:pt x="3169" y="1401"/>
                  </a:lnTo>
                  <a:cubicBezTo>
                    <a:pt x="3169" y="634"/>
                    <a:pt x="2569" y="0"/>
                    <a:pt x="1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9" name="Google Shape;2235;p53"/>
            <p:cNvSpPr/>
            <p:nvPr/>
          </p:nvSpPr>
          <p:spPr>
            <a:xfrm>
              <a:off x="4414401" y="787390"/>
              <a:ext cx="316095" cy="27"/>
            </a:xfrm>
            <a:custGeom>
              <a:avLst/>
              <a:gdLst/>
              <a:ahLst/>
              <a:cxnLst/>
              <a:rect l="l" t="t" r="r" b="b"/>
              <a:pathLst>
                <a:path w="11909" h="1" fill="none" extrusionOk="0">
                  <a:moveTo>
                    <a:pt x="0" y="0"/>
                  </a:moveTo>
                  <a:lnTo>
                    <a:pt x="11909" y="0"/>
                  </a:lnTo>
                </a:path>
              </a:pathLst>
            </a:custGeom>
            <a:noFill/>
            <a:ln w="2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960" name="Google Shape;2236;p53"/>
          <p:cNvSpPr txBox="1">
            <a:spLocks noGrp="1"/>
          </p:cNvSpPr>
          <p:nvPr>
            <p:ph type="title"/>
          </p:nvPr>
        </p:nvSpPr>
        <p:spPr>
          <a:xfrm>
            <a:off x="500034" y="285734"/>
            <a:ext cx="3643338" cy="4286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961" name="Rectangle 114"/>
          <p:cNvSpPr/>
          <p:nvPr/>
        </p:nvSpPr>
        <p:spPr>
          <a:xfrm>
            <a:off x="500034" y="928676"/>
            <a:ext cx="4071966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paragraph carefully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the statements are true or false.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1-Traveling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allows you to meet new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people………………….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2-You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cannot try new foods when you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travel…………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3-Traveling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helps you relax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………..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962" name="Google Shape;2236;p53"/>
          <p:cNvSpPr txBox="1"/>
          <p:nvPr/>
        </p:nvSpPr>
        <p:spPr>
          <a:xfrm>
            <a:off x="4929190" y="0"/>
            <a:ext cx="3643338" cy="64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Balsamiq Sans"/>
                <a:cs typeface="Times New Roman" pitchFamily="18" charset="0"/>
                <a:sym typeface="Balsamiq Sans"/>
              </a:rPr>
              <a:t>Task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Balsamiq Sans"/>
              <a:cs typeface="Times New Roman" pitchFamily="18" charset="0"/>
              <a:sym typeface="Balsamiq Sans"/>
            </a:endParaRPr>
          </a:p>
        </p:txBody>
      </p:sp>
      <p:sp>
        <p:nvSpPr>
          <p:cNvPr id="1048963" name="Rectangle 117"/>
          <p:cNvSpPr/>
          <p:nvPr/>
        </p:nvSpPr>
        <p:spPr>
          <a:xfrm>
            <a:off x="5072066" y="928676"/>
            <a:ext cx="3500462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Answer the following questions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according to the paragraph.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1-What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are two benefits of traveling mentioned in the paragraph?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2-How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does traveling make you more independent?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3-What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 you do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remember your trip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3" name="Image 118" descr="26772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3929072"/>
            <a:ext cx="642942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4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60" grpId="0"/>
      <p:bldP spid="1048961" grpId="0"/>
      <p:bldP spid="1048962" grpId="0"/>
      <p:bldP spid="10489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6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</a:p>
        </p:txBody>
      </p:sp>
      <p:pic>
        <p:nvPicPr>
          <p:cNvPr id="2097215" name="Google Shape;213;p33"/>
          <p:cNvPicPr preferRelativeResize="0">
            <a:picLocks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79452" y="1384287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6" name="Google Shape;214;p33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16970" r="8892" b="21025"/>
          <a:stretch>
            <a:fillRect/>
          </a:stretch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7" name="Google Shape;215;p33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16734" r="8892" b="18300"/>
          <a:stretch>
            <a:fillRect/>
          </a:stretch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49537" name="Google Shape;216;p3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Paragraph</a:t>
            </a:r>
            <a:endParaRPr lang="fr-H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37" grpId="0"/>
      <p:bldP spid="10495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85786" y="1357304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Tourism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an activity in which the person moves from place to place for the purpose of recreation and the identification of tourist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sites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person who carries out this activity is called the tourist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Tourism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divided into: internal tourism which is inside the country and an external tourism which is outside the country. Tourism is of particular importance for the benefit of the country as a whole and citizens in particular, such as: Tourism is an important source of funds and increasing the national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 country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Some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countries rely mainly on tourism to provide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build projects in them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Providing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job opportunities for residents  and thus reducing the unemployment rate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exchange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cultures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ideas between tourists and the country’s population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topicsinenglish.com/tourism-paragraph)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0" name="Rectangle 1"/>
          <p:cNvSpPr/>
          <p:nvPr/>
        </p:nvSpPr>
        <p:spPr>
          <a:xfrm>
            <a:off x="827584" y="1059582"/>
            <a:ext cx="76735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Choose the right option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Tourism is primarily done for: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              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Recreation and visiting tourist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sites         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Studying                    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Farming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A person who travels for tourism is called a: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Traveler               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Tourist             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Guide                   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Explorer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Internal tourism refers to: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Traveling within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country          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Traveling outside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country       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Traveling to space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One economic benefit of tourism is: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Increasing national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income         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Reducing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traffic     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Increasing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Tourism helps in cultural exchange by: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Isolating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 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Allowing people to share ideas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traditions    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Encouraging everyone to speak one language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351" name="ZoneTexte 2"/>
          <p:cNvSpPr txBox="1"/>
          <p:nvPr/>
        </p:nvSpPr>
        <p:spPr>
          <a:xfrm>
            <a:off x="2428860" y="42861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Task 1</a:t>
            </a:r>
            <a:endParaRPr lang="en-GB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0" name="Image 4" descr="e-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929072"/>
            <a:ext cx="857250" cy="714380"/>
          </a:xfrm>
          <a:prstGeom prst="rect">
            <a:avLst/>
          </a:prstGeom>
        </p:spPr>
      </p:pic>
      <p:grpSp>
        <p:nvGrpSpPr>
          <p:cNvPr id="136" name="object 18"/>
          <p:cNvGrpSpPr/>
          <p:nvPr/>
        </p:nvGrpSpPr>
        <p:grpSpPr>
          <a:xfrm>
            <a:off x="1643042" y="500048"/>
            <a:ext cx="5929354" cy="571505"/>
            <a:chOff x="2592831" y="-309736"/>
            <a:chExt cx="7366082" cy="1426154"/>
          </a:xfrm>
        </p:grpSpPr>
        <p:sp>
          <p:nvSpPr>
            <p:cNvPr id="1049352" name="object 19"/>
            <p:cNvSpPr/>
            <p:nvPr/>
          </p:nvSpPr>
          <p:spPr>
            <a:xfrm>
              <a:off x="8196788" y="-309736"/>
              <a:ext cx="1762125" cy="9369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353" name="object 20"/>
            <p:cNvSpPr/>
            <p:nvPr/>
          </p:nvSpPr>
          <p:spPr>
            <a:xfrm>
              <a:off x="2592831" y="777938"/>
              <a:ext cx="5732399" cy="338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50" grpId="0"/>
      <p:bldP spid="1049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fr-FR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GB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516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1600" b="0" dirty="0" smtClean="0"/>
              <a:t>.</a:t>
            </a:r>
            <a:endParaRPr lang="en-GB" sz="1600" b="0" dirty="0"/>
          </a:p>
        </p:txBody>
      </p:sp>
      <p:sp>
        <p:nvSpPr>
          <p:cNvPr id="1049520" name="Sous-titre 6"/>
          <p:cNvSpPr>
            <a:spLocks noGrp="1"/>
          </p:cNvSpPr>
          <p:nvPr>
            <p:ph type="subTitle" idx="5"/>
          </p:nvPr>
        </p:nvSpPr>
        <p:spPr>
          <a:xfrm>
            <a:off x="1038400" y="2071685"/>
            <a:ext cx="7462690" cy="1785950"/>
          </a:xfrm>
        </p:spPr>
        <p:txBody>
          <a:bodyPr/>
          <a:lstStyle/>
          <a:p>
            <a:pPr lvl="0" algn="just">
              <a:buFont typeface="Wingdings" pitchFamily="2" charset="2"/>
              <a:buChar char="§"/>
            </a:pPr>
            <a:endParaRPr lang="en-ZA" b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ZA" b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ZA" b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ZA" b="0" dirty="0" smtClean="0">
                <a:latin typeface="Times New Roman" pitchFamily="18" charset="0"/>
                <a:cs typeface="Times New Roman" pitchFamily="18" charset="0"/>
              </a:rPr>
              <a:t>Read the paragraph and give synonym to the following words: aim – called   - advantage.</a:t>
            </a:r>
          </a:p>
          <a:p>
            <a:pPr lvl="0" algn="just">
              <a:buFont typeface="Wingdings" pitchFamily="2" charset="2"/>
              <a:buChar char="§"/>
            </a:pPr>
            <a:r>
              <a:rPr lang="en-ZA" b="0" dirty="0" smtClean="0">
                <a:latin typeface="Times New Roman" pitchFamily="18" charset="0"/>
                <a:cs typeface="Times New Roman" pitchFamily="18" charset="0"/>
              </a:rPr>
              <a:t>Give opposites to the following words: destroy – increasing.</a:t>
            </a:r>
          </a:p>
          <a:p>
            <a:pPr algn="ctr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8" name="object 18"/>
          <p:cNvGrpSpPr/>
          <p:nvPr/>
        </p:nvGrpSpPr>
        <p:grpSpPr>
          <a:xfrm>
            <a:off x="1928794" y="571486"/>
            <a:ext cx="6715172" cy="571505"/>
            <a:chOff x="2592831" y="-309736"/>
            <a:chExt cx="7366082" cy="1426154"/>
          </a:xfrm>
        </p:grpSpPr>
        <p:sp>
          <p:nvSpPr>
            <p:cNvPr id="1049524" name="object 19"/>
            <p:cNvSpPr/>
            <p:nvPr/>
          </p:nvSpPr>
          <p:spPr>
            <a:xfrm>
              <a:off x="8196788" y="-309736"/>
              <a:ext cx="1762125" cy="936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525" name="object 20"/>
            <p:cNvSpPr/>
            <p:nvPr/>
          </p:nvSpPr>
          <p:spPr>
            <a:xfrm>
              <a:off x="2592831" y="777938"/>
              <a:ext cx="5732399" cy="338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15" grpId="0"/>
    </p:bldLst>
  </p:timing>
</p:sld>
</file>

<file path=ppt/theme/theme1.xml><?xml version="1.0" encoding="utf-8"?>
<a:theme xmlns:a="http://schemas.openxmlformats.org/drawingml/2006/main" name="Indonesian Notebook for Business by Slidesgo">
  <a:themeElements>
    <a:clrScheme name="Simple Light">
      <a:dk1>
        <a:srgbClr val="2E2F38"/>
      </a:dk1>
      <a:lt1>
        <a:srgbClr val="6B2011"/>
      </a:lt1>
      <a:dk2>
        <a:srgbClr val="933D28"/>
      </a:dk2>
      <a:lt2>
        <a:srgbClr val="F09C31"/>
      </a:lt2>
      <a:accent1>
        <a:srgbClr val="EFC68F"/>
      </a:accent1>
      <a:accent2>
        <a:srgbClr val="F0F0C2"/>
      </a:accent2>
      <a:accent3>
        <a:srgbClr val="1F217B"/>
      </a:accent3>
      <a:accent4>
        <a:srgbClr val="FFFFFF"/>
      </a:accent4>
      <a:accent5>
        <a:srgbClr val="FFFFFF"/>
      </a:accent5>
      <a:accent6>
        <a:srgbClr val="FFFFFF"/>
      </a:accent6>
      <a:hlink>
        <a:srgbClr val="2E2F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219</Words>
  <Application>Microsoft Office PowerPoint</Application>
  <PresentationFormat>Affichage à l'écran (16:9)</PresentationFormat>
  <Paragraphs>49</Paragraphs>
  <Slides>11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Indonesian Notebook for Business by Slidesgo</vt:lpstr>
      <vt:lpstr>Lecture Nine: Introduction to Reading short Paragraphs </vt:lpstr>
      <vt:lpstr>Objectives</vt:lpstr>
      <vt:lpstr>01</vt:lpstr>
      <vt:lpstr>Diapositive 4</vt:lpstr>
      <vt:lpstr>Task 1</vt:lpstr>
      <vt:lpstr>02</vt:lpstr>
      <vt:lpstr>Diapositive 7</vt:lpstr>
      <vt:lpstr>Diapositive 8</vt:lpstr>
      <vt:lpstr>Task 2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the Coursebook</dc:title>
  <dc:creator>lil mimah</dc:creator>
  <cp:lastModifiedBy>PC</cp:lastModifiedBy>
  <cp:revision>111</cp:revision>
  <dcterms:created xsi:type="dcterms:W3CDTF">2023-10-18T06:26:21Z</dcterms:created>
  <dcterms:modified xsi:type="dcterms:W3CDTF">2025-12-27T02:17:00Z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5727869f14524019b3b12a73d79f81c2</vt:lpwstr>
  </property>
</Properties>
</file>